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51"/>
  </p:notesMasterIdLst>
  <p:sldIdLst>
    <p:sldId id="256" r:id="rId3"/>
    <p:sldId id="257" r:id="rId4"/>
    <p:sldId id="299" r:id="rId5"/>
    <p:sldId id="298" r:id="rId6"/>
    <p:sldId id="300" r:id="rId7"/>
    <p:sldId id="301" r:id="rId8"/>
    <p:sldId id="302" r:id="rId9"/>
    <p:sldId id="303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</p:sldIdLst>
  <p:sldSz cx="9144000" cy="5143500" type="screen16x9"/>
  <p:notesSz cx="6858000" cy="9144000"/>
  <p:embeddedFontLst>
    <p:embeddedFont>
      <p:font typeface="Advent Pro Medium" panose="020B0604020202020204" charset="0"/>
      <p:regular r:id="rId52"/>
      <p:bold r:id="rId53"/>
    </p:embeddedFont>
    <p:embeddedFont>
      <p:font typeface="Advent Pro SemiBold" panose="020B0604020202020204" charset="0"/>
      <p:regular r:id="rId54"/>
      <p:bold r:id="rId55"/>
    </p:embeddedFont>
    <p:embeddedFont>
      <p:font typeface="Amatic SC" panose="00000500000000000000" pitchFamily="2" charset="-79"/>
      <p:regular r:id="rId56"/>
      <p:bold r:id="rId57"/>
    </p:embeddedFont>
    <p:embeddedFont>
      <p:font typeface="Calibri" panose="020F0502020204030204" pitchFamily="34" charset="0"/>
      <p:regular r:id="rId58"/>
      <p:bold r:id="rId59"/>
      <p:italic r:id="rId60"/>
      <p:boldItalic r:id="rId61"/>
    </p:embeddedFont>
    <p:embeddedFont>
      <p:font typeface="Fira Sans Condensed Medium" panose="020B0603050000020004" pitchFamily="34" charset="0"/>
      <p:regular r:id="rId62"/>
      <p:bold r:id="rId63"/>
      <p:italic r:id="rId64"/>
      <p:boldItalic r:id="rId65"/>
    </p:embeddedFont>
    <p:embeddedFont>
      <p:font typeface="Fira Sans Extra Condensed Medium" panose="020B0604020202020204" charset="0"/>
      <p:regular r:id="rId66"/>
      <p:bold r:id="rId67"/>
      <p:italic r:id="rId68"/>
      <p:boldItalic r:id="rId69"/>
    </p:embeddedFont>
    <p:embeddedFont>
      <p:font typeface="Livvic Light" pitchFamily="2" charset="0"/>
      <p:regular r:id="rId70"/>
      <p:italic r:id="rId71"/>
    </p:embeddedFont>
    <p:embeddedFont>
      <p:font typeface="Maven Pro" panose="020B0604020202020204" charset="0"/>
      <p:regular r:id="rId72"/>
      <p:bold r:id="rId73"/>
    </p:embeddedFont>
    <p:embeddedFont>
      <p:font typeface="Maven Pro SemiBold" panose="020B0604020202020204" charset="0"/>
      <p:regular r:id="rId74"/>
      <p:bold r:id="rId75"/>
    </p:embeddedFont>
    <p:embeddedFont>
      <p:font typeface="Nunito" pitchFamily="2" charset="0"/>
      <p:regular r:id="rId76"/>
      <p:bold r:id="rId77"/>
      <p:italic r:id="rId78"/>
      <p:boldItalic r:id="rId79"/>
    </p:embeddedFont>
    <p:embeddedFont>
      <p:font typeface="Nunito Light" pitchFamily="2" charset="0"/>
      <p:regular r:id="rId80"/>
      <p:italic r:id="rId81"/>
    </p:embeddedFont>
    <p:embeddedFont>
      <p:font typeface="Proxima Nova" panose="020B0604020202020204" charset="0"/>
      <p:regular r:id="rId82"/>
      <p:bold r:id="rId83"/>
      <p:italic r:id="rId84"/>
      <p:boldItalic r:id="rId85"/>
    </p:embeddedFont>
    <p:embeddedFont>
      <p:font typeface="Proxima Nova Semibold" panose="020B0604020202020204" charset="0"/>
      <p:regular r:id="rId86"/>
      <p:bold r:id="rId87"/>
      <p:boldItalic r:id="rId88"/>
    </p:embeddedFont>
    <p:embeddedFont>
      <p:font typeface="Roboto Medium" panose="02000000000000000000" pitchFamily="2" charset="0"/>
      <p:regular r:id="rId89"/>
      <p:bold r:id="rId90"/>
      <p:italic r:id="rId91"/>
      <p:boldItalic r:id="rId92"/>
    </p:embeddedFont>
    <p:embeddedFont>
      <p:font typeface="Share Tech" panose="020B0604020202020204" charset="0"/>
      <p:regular r:id="rId93"/>
    </p:embeddedFont>
    <p:embeddedFont>
      <p:font typeface="Verdana" panose="020B0604030504040204" pitchFamily="34" charset="0"/>
      <p:regular r:id="rId94"/>
      <p:bold r:id="rId95"/>
      <p:italic r:id="rId96"/>
      <p:boldItalic r:id="rId9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D9EFBF2-D10B-4A8C-B3C2-7C8370F4E7A1}">
  <a:tblStyle styleId="{CD9EFBF2-D10B-4A8C-B3C2-7C8370F4E7A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98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12.fntdata"/><Relationship Id="rId68" Type="http://schemas.openxmlformats.org/officeDocument/2006/relationships/font" Target="fonts/font17.fntdata"/><Relationship Id="rId84" Type="http://schemas.openxmlformats.org/officeDocument/2006/relationships/font" Target="fonts/font33.fntdata"/><Relationship Id="rId89" Type="http://schemas.openxmlformats.org/officeDocument/2006/relationships/font" Target="fonts/font38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74" Type="http://schemas.openxmlformats.org/officeDocument/2006/relationships/font" Target="fonts/font23.fntdata"/><Relationship Id="rId79" Type="http://schemas.openxmlformats.org/officeDocument/2006/relationships/font" Target="fonts/font28.fntdata"/><Relationship Id="rId5" Type="http://schemas.openxmlformats.org/officeDocument/2006/relationships/slide" Target="slides/slide3.xml"/><Relationship Id="rId90" Type="http://schemas.openxmlformats.org/officeDocument/2006/relationships/font" Target="fonts/font39.fntdata"/><Relationship Id="rId95" Type="http://schemas.openxmlformats.org/officeDocument/2006/relationships/font" Target="fonts/font44.fntdata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font" Target="fonts/font13.fntdata"/><Relationship Id="rId69" Type="http://schemas.openxmlformats.org/officeDocument/2006/relationships/font" Target="fonts/font18.fntdata"/><Relationship Id="rId80" Type="http://schemas.openxmlformats.org/officeDocument/2006/relationships/font" Target="fonts/font29.fntdata"/><Relationship Id="rId85" Type="http://schemas.openxmlformats.org/officeDocument/2006/relationships/font" Target="fonts/font34.fntdata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8.fntdata"/><Relationship Id="rId67" Type="http://schemas.openxmlformats.org/officeDocument/2006/relationships/font" Target="fonts/font16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3.fntdata"/><Relationship Id="rId62" Type="http://schemas.openxmlformats.org/officeDocument/2006/relationships/font" Target="fonts/font11.fntdata"/><Relationship Id="rId70" Type="http://schemas.openxmlformats.org/officeDocument/2006/relationships/font" Target="fonts/font19.fntdata"/><Relationship Id="rId75" Type="http://schemas.openxmlformats.org/officeDocument/2006/relationships/font" Target="fonts/font24.fntdata"/><Relationship Id="rId83" Type="http://schemas.openxmlformats.org/officeDocument/2006/relationships/font" Target="fonts/font32.fntdata"/><Relationship Id="rId88" Type="http://schemas.openxmlformats.org/officeDocument/2006/relationships/font" Target="fonts/font37.fntdata"/><Relationship Id="rId91" Type="http://schemas.openxmlformats.org/officeDocument/2006/relationships/font" Target="fonts/font40.fntdata"/><Relationship Id="rId96" Type="http://schemas.openxmlformats.org/officeDocument/2006/relationships/font" Target="fonts/font4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6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font" Target="fonts/font14.fntdata"/><Relationship Id="rId73" Type="http://schemas.openxmlformats.org/officeDocument/2006/relationships/font" Target="fonts/font22.fntdata"/><Relationship Id="rId78" Type="http://schemas.openxmlformats.org/officeDocument/2006/relationships/font" Target="fonts/font27.fntdata"/><Relationship Id="rId81" Type="http://schemas.openxmlformats.org/officeDocument/2006/relationships/font" Target="fonts/font30.fntdata"/><Relationship Id="rId86" Type="http://schemas.openxmlformats.org/officeDocument/2006/relationships/font" Target="fonts/font35.fntdata"/><Relationship Id="rId94" Type="http://schemas.openxmlformats.org/officeDocument/2006/relationships/font" Target="fonts/font43.fntdata"/><Relationship Id="rId99" Type="http://schemas.openxmlformats.org/officeDocument/2006/relationships/viewProps" Target="viewProps.xml"/><Relationship Id="rId10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font" Target="fonts/font4.fntdata"/><Relationship Id="rId76" Type="http://schemas.openxmlformats.org/officeDocument/2006/relationships/font" Target="fonts/font25.fntdata"/><Relationship Id="rId97" Type="http://schemas.openxmlformats.org/officeDocument/2006/relationships/font" Target="fonts/font46.fntdata"/><Relationship Id="rId7" Type="http://schemas.openxmlformats.org/officeDocument/2006/relationships/slide" Target="slides/slide5.xml"/><Relationship Id="rId71" Type="http://schemas.openxmlformats.org/officeDocument/2006/relationships/font" Target="fonts/font20.fntdata"/><Relationship Id="rId92" Type="http://schemas.openxmlformats.org/officeDocument/2006/relationships/font" Target="fonts/font41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15.fntdata"/><Relationship Id="rId87" Type="http://schemas.openxmlformats.org/officeDocument/2006/relationships/font" Target="fonts/font36.fntdata"/><Relationship Id="rId61" Type="http://schemas.openxmlformats.org/officeDocument/2006/relationships/font" Target="fonts/font10.fntdata"/><Relationship Id="rId82" Type="http://schemas.openxmlformats.org/officeDocument/2006/relationships/font" Target="fonts/font31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font" Target="fonts/font5.fntdata"/><Relationship Id="rId77" Type="http://schemas.openxmlformats.org/officeDocument/2006/relationships/font" Target="fonts/font26.fntdata"/><Relationship Id="rId100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notesMaster" Target="notesMasters/notesMaster1.xml"/><Relationship Id="rId72" Type="http://schemas.openxmlformats.org/officeDocument/2006/relationships/font" Target="fonts/font21.fntdata"/><Relationship Id="rId93" Type="http://schemas.openxmlformats.org/officeDocument/2006/relationships/font" Target="fonts/font42.fntdata"/><Relationship Id="rId98" Type="http://schemas.openxmlformats.org/officeDocument/2006/relationships/presProps" Target="presProps.xml"/><Relationship Id="rId3" Type="http://schemas.openxmlformats.org/officeDocument/2006/relationships/slide" Target="slides/slide1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" name="Google Shape;1014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6c60e245bf_1_31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6c60e245bf_1_31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4" name="Google Shape;1084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0b95d1c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0b95d1c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9" name="Google Shape;1089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" name="Google Shape;1123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g72c4329eae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8" name="Google Shape;1138;g72c4329eae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4" name="Google Shape;1144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" name="Google Shape;1245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9" name="Google Shape;1259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3" name="Google Shape;1333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6" name="Google Shape;1366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0b95d1c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0b95d1c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169718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g6c60e245bf_1_31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2" name="Google Shape;1392;g6c60e245bf_1_31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g70e1a7781e_1_12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5" name="Google Shape;1605;g70e1a7781e_1_129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g70e1a7781e_1_13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1" name="Google Shape;1621;g70e1a7781e_1_13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g70e1a7781e_1_13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8" name="Google Shape;1958;g70e1a7781e_1_13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7" name="Google Shape;8457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8" name="Google Shape;8458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4" name="Google Shape;8884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85" name="Google Shape;8885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7" name="Google Shape;9047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8" name="Google Shape;9048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9" name="Google Shape;9449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0" name="Google Shape;9450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0b95d1c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0b95d1c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15501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0" name="Google Shape;9820;g70e1a7781e_1_2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1" name="Google Shape;9821;g70e1a7781e_1_21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7" name="Google Shape;10197;g70e1a7781e_1_21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8" name="Google Shape;10198;g70e1a7781e_1_21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8" name="Google Shape;10628;g70e1a7781e_1_22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9" name="Google Shape;10629;g70e1a7781e_1_22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1" name="Google Shape;11421;g70e1a7781e_1_22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2" name="Google Shape;11422;g70e1a7781e_1_22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2" name="Google Shape;12162;g70e1a7781e_1_23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63" name="Google Shape;12163;g70e1a7781e_1_23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5" name="Google Shape;12855;g70e1a7781e_1_2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6" name="Google Shape;12856;g70e1a7781e_1_2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7" name="Google Shape;13157;g70e1a7781e_1_24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8" name="Google Shape;13158;g70e1a7781e_1_24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1" name="Google Shape;13791;g70e1a7781e_1_25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2" name="Google Shape;13792;g70e1a7781e_1_25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0b95d1c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0b95d1c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25757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0b95d1c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0b95d1c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5482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0b95d1ce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0b95d1ce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66918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9" name="Google Shape;19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22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" name="Google Shape;23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4" name="Google Shape;24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7" name="Google Shape;27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29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30" name="Google Shape;30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7" name="Google Shape;37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8" name="Google Shape;178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" name="Google Shape;184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5" name="Google Shape;185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" name="Google Shape;189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90" name="Google Shape;190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" name="Google Shape;192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3" name="Google Shape;193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oogle Shape;195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6" name="Google Shape;196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" name="Google Shape;200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2" name="Google Shape;202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3" name="Google Shape;203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" name="Google Shape;205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" name="Google Shape;206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7" name="Google Shape;207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Google Shape;210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" name="Google Shape;211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2" name="Google Shape;21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" name="Google Shape;214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5" name="Google Shape;215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0" name="Google Shape;220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1" name="Google Shape;221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2" name="Google Shape;222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1" name="Google Shape;271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2" name="Google Shape;272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4" name="Google Shape;274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7" name="Google Shape;277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8" name="Google Shape;278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8" name="Google Shape;288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9" name="Google Shape;289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1" name="Google Shape;291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9" name="Google Shape;299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00" name="Google Shape;300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" name="Google Shape;302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0" name="Google Shape;310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6" name="Google Shape;376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7" name="Google Shape;377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8" name="Google Shape;378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6" name="Google Shape;386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7" name="Google Shape;387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9" name="Google Shape;389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90" name="Google Shape;390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" name="Google Shape;394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5" name="Google Shape;395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8" name="Google Shape;398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" name="Google Shape;400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1" name="Google Shape;401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" name="Google Shape;403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4" name="Google Shape;404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" name="Google Shape;406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7" name="Google Shape;407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8" name="Google Shape;408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3" name="Google Shape;413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3" name="Google Shape;43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" name="Google Shape;47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8" name="Google Shape;48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50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2" name="Google Shape;52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54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5" name="Google Shape;55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68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9" name="Google Shape;69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71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2" name="Google Shape;72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5" name="Google Shape;75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" name="Google Shape;89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90" name="Google Shape;90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8" name="Google Shape;108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" name="Google Shape;113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4" name="Google Shape;114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" name="Google Shape;116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" name="Google Shape;126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7" name="Google Shape;127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" name="Google Shape;130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" name="Google Shape;133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4" name="Google Shape;134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" name="Google Shape;136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7" name="Google Shape;137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" name="Google Shape;139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40" name="Google Shape;140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" name="Google Shape;142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3" name="Google Shape;143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8" name="Google Shape;148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" name="Google Shape;151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2" name="Google Shape;152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3" name="Google Shape;153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" name="Google Shape;155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6" name="Google Shape;156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Google Shape;158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9" name="Google Shape;159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60" name="Google Shape;160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" name="Google Shape;162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3" name="Google Shape;163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6" name="Google Shape;16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" name="Google Shape;168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3" name="Google Shape;173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pic>
        <p:nvPicPr>
          <p:cNvPr id="8" name="Google Shape;8;p1"/>
          <p:cNvPicPr preferRelativeResize="0"/>
          <p:nvPr/>
        </p:nvPicPr>
        <p:blipFill rotWithShape="1">
          <a:blip r:embed="rId23">
            <a:alphaModFix/>
          </a:blip>
          <a:srcRect t="39078" r="4333" b="36634"/>
          <a:stretch/>
        </p:blipFill>
        <p:spPr>
          <a:xfrm>
            <a:off x="6683025" y="4477325"/>
            <a:ext cx="2460974" cy="62475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9" name="Google Shape;429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Tu7Se8kTXNeu0nfne0enewkuZP5gXoWv1ZuVc1MnJg/copy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3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hare+Tech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fonts.google.com/specimen/Maven+Pro?query=mave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32.xml"/><Relationship Id="rId3" Type="http://schemas.openxmlformats.org/officeDocument/2006/relationships/hyperlink" Target="http://bit.ly/2Tynxth" TargetMode="External"/><Relationship Id="rId7" Type="http://schemas.openxmlformats.org/officeDocument/2006/relationships/slide" Target="slide30.xml"/><Relationship Id="rId12" Type="http://schemas.openxmlformats.org/officeDocument/2006/relationships/slide" Target="slide4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slide" Target="slide31.xml"/><Relationship Id="rId11" Type="http://schemas.openxmlformats.org/officeDocument/2006/relationships/slide" Target="slide35.xml"/><Relationship Id="rId5" Type="http://schemas.openxmlformats.org/officeDocument/2006/relationships/hyperlink" Target="http://bit.ly/33VAFh3" TargetMode="External"/><Relationship Id="rId10" Type="http://schemas.openxmlformats.org/officeDocument/2006/relationships/slide" Target="slide34.xm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slide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5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36" name="Google Shape;436;p25"/>
          <p:cNvSpPr txBox="1">
            <a:spLocks noGrp="1"/>
          </p:cNvSpPr>
          <p:nvPr>
            <p:ph type="ctrTitle"/>
          </p:nvPr>
        </p:nvSpPr>
        <p:spPr>
          <a:xfrm>
            <a:off x="1224414" y="276582"/>
            <a:ext cx="6695154" cy="17975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 to React JS</a:t>
            </a:r>
            <a:endParaRPr dirty="0"/>
          </a:p>
        </p:txBody>
      </p:sp>
      <p:sp>
        <p:nvSpPr>
          <p:cNvPr id="437" name="Google Shape;437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3" name="Google Shape;443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4" name="Google Shape;444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" name="Google Shape;446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7" name="Google Shape;447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9" name="Google Shape;449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50" name="Google Shape;450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3" name="Google Shape;453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5" name="Google Shape;455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6" name="Google Shape;456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" name="Google Shape;458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9" name="Google Shape;459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28"/>
          <p:cNvSpPr txBox="1">
            <a:spLocks noGrp="1"/>
          </p:cNvSpPr>
          <p:nvPr>
            <p:ph type="title" idx="4294967295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87" name="Google Shape;487;p28"/>
          <p:cNvSpPr txBox="1">
            <a:spLocks noGrp="1"/>
          </p:cNvSpPr>
          <p:nvPr>
            <p:ph type="title" idx="4294967295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8" name="Google Shape;488;p28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8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8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91" name="Google Shape;491;p28"/>
          <p:cNvCxnSpPr>
            <a:cxnSpLocks/>
            <a:stCxn id="488" idx="1"/>
          </p:cNvCxnSpPr>
          <p:nvPr/>
        </p:nvCxnSpPr>
        <p:spPr>
          <a:xfrm>
            <a:off x="1223300" y="1974800"/>
            <a:ext cx="4611600" cy="436200"/>
          </a:xfrm>
          <a:prstGeom prst="bentConnector5">
            <a:avLst>
              <a:gd name="adj1" fmla="val -5164"/>
              <a:gd name="adj2" fmla="val 149054"/>
              <a:gd name="adj3" fmla="val 58935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2" name="Google Shape;492;p28"/>
          <p:cNvCxnSpPr>
            <a:stCxn id="489" idx="1"/>
            <a:endCxn id="485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3" name="Google Shape;493;p28"/>
          <p:cNvCxnSpPr>
            <a:stCxn id="490" idx="1"/>
            <a:endCxn id="487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4" name="Google Shape;494;p28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8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8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7" name="Google Shape;497;p28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8" name="Google Shape;498;p28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8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8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8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8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8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" name="Google Shape;504;p28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505" name="Google Shape;505;p28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8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8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8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29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514" name="Google Shape;514;p2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grpSp>
        <p:nvGrpSpPr>
          <p:cNvPr id="515" name="Google Shape;515;p29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16" name="Google Shape;516;p29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9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9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9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9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9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9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9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9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9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9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9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9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9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9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9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9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9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9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" name="Google Shape;535;p29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36" name="Google Shape;536;p29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9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9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9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9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29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42" name="Google Shape;542;p29"/>
            <p:cNvSpPr/>
            <p:nvPr/>
          </p:nvSpPr>
          <p:spPr>
            <a:xfrm>
              <a:off x="3341025" y="1584075"/>
              <a:ext cx="870850" cy="1801975"/>
            </a:xfrm>
            <a:custGeom>
              <a:avLst/>
              <a:gdLst/>
              <a:ahLst/>
              <a:cxnLst/>
              <a:rect l="l" t="t" r="r" b="b"/>
              <a:pathLst>
                <a:path w="34834" h="72079" extrusionOk="0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9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9"/>
            <p:cNvSpPr/>
            <p:nvPr/>
          </p:nvSpPr>
          <p:spPr>
            <a:xfrm>
              <a:off x="3760000" y="2060575"/>
              <a:ext cx="47950" cy="948925"/>
            </a:xfrm>
            <a:custGeom>
              <a:avLst/>
              <a:gdLst/>
              <a:ahLst/>
              <a:cxnLst/>
              <a:rect l="l" t="t" r="r" b="b"/>
              <a:pathLst>
                <a:path w="1918" h="37957" extrusionOk="0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9"/>
            <p:cNvSpPr/>
            <p:nvPr/>
          </p:nvSpPr>
          <p:spPr>
            <a:xfrm>
              <a:off x="3150700" y="1358150"/>
              <a:ext cx="1273425" cy="2019675"/>
            </a:xfrm>
            <a:custGeom>
              <a:avLst/>
              <a:gdLst/>
              <a:ahLst/>
              <a:cxnLst/>
              <a:rect l="l" t="t" r="r" b="b"/>
              <a:pathLst>
                <a:path w="50937" h="80787" extrusionOk="0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9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9"/>
            <p:cNvSpPr/>
            <p:nvPr/>
          </p:nvSpPr>
          <p:spPr>
            <a:xfrm>
              <a:off x="2352425" y="1196575"/>
              <a:ext cx="2282550" cy="3382075"/>
            </a:xfrm>
            <a:custGeom>
              <a:avLst/>
              <a:gdLst/>
              <a:ahLst/>
              <a:cxnLst/>
              <a:rect l="l" t="t" r="r" b="b"/>
              <a:pathLst>
                <a:path w="91302" h="135283" extrusionOk="0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9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9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9"/>
            <p:cNvSpPr/>
            <p:nvPr/>
          </p:nvSpPr>
          <p:spPr>
            <a:xfrm>
              <a:off x="4775975" y="2232425"/>
              <a:ext cx="43850" cy="1304225"/>
            </a:xfrm>
            <a:custGeom>
              <a:avLst/>
              <a:gdLst/>
              <a:ahLst/>
              <a:cxnLst/>
              <a:rect l="l" t="t" r="r" b="b"/>
              <a:pathLst>
                <a:path w="1754" h="52169" extrusionOk="0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9"/>
            <p:cNvSpPr/>
            <p:nvPr/>
          </p:nvSpPr>
          <p:spPr>
            <a:xfrm>
              <a:off x="3123775" y="942025"/>
              <a:ext cx="1615275" cy="648925"/>
            </a:xfrm>
            <a:custGeom>
              <a:avLst/>
              <a:gdLst/>
              <a:ahLst/>
              <a:cxnLst/>
              <a:rect l="l" t="t" r="r" b="b"/>
              <a:pathLst>
                <a:path w="64611" h="25957" extrusionOk="0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9"/>
            <p:cNvSpPr/>
            <p:nvPr/>
          </p:nvSpPr>
          <p:spPr>
            <a:xfrm>
              <a:off x="2753625" y="1951050"/>
              <a:ext cx="46575" cy="1088575"/>
            </a:xfrm>
            <a:custGeom>
              <a:avLst/>
              <a:gdLst/>
              <a:ahLst/>
              <a:cxnLst/>
              <a:rect l="l" t="t" r="r" b="b"/>
              <a:pathLst>
                <a:path w="1863" h="43543" extrusionOk="0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9"/>
            <p:cNvSpPr/>
            <p:nvPr/>
          </p:nvSpPr>
          <p:spPr>
            <a:xfrm>
              <a:off x="2688525" y="477325"/>
              <a:ext cx="2531125" cy="3715200"/>
            </a:xfrm>
            <a:custGeom>
              <a:avLst/>
              <a:gdLst/>
              <a:ahLst/>
              <a:cxnLst/>
              <a:rect l="l" t="t" r="r" b="b"/>
              <a:pathLst>
                <a:path w="101245" h="148608" extrusionOk="0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9"/>
            <p:cNvSpPr/>
            <p:nvPr/>
          </p:nvSpPr>
          <p:spPr>
            <a:xfrm>
              <a:off x="2355175" y="1889425"/>
              <a:ext cx="45200" cy="2303100"/>
            </a:xfrm>
            <a:custGeom>
              <a:avLst/>
              <a:gdLst/>
              <a:ahLst/>
              <a:cxnLst/>
              <a:rect l="l" t="t" r="r" b="b"/>
              <a:pathLst>
                <a:path w="1808" h="92124" extrusionOk="0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9"/>
            <p:cNvSpPr/>
            <p:nvPr/>
          </p:nvSpPr>
          <p:spPr>
            <a:xfrm>
              <a:off x="2160750" y="1843225"/>
              <a:ext cx="45200" cy="1942650"/>
            </a:xfrm>
            <a:custGeom>
              <a:avLst/>
              <a:gdLst/>
              <a:ahLst/>
              <a:cxnLst/>
              <a:rect l="l" t="t" r="r" b="b"/>
              <a:pathLst>
                <a:path w="1808" h="77706" extrusionOk="0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9"/>
            <p:cNvSpPr/>
            <p:nvPr/>
          </p:nvSpPr>
          <p:spPr>
            <a:xfrm>
              <a:off x="2531800" y="237575"/>
              <a:ext cx="2238125" cy="619475"/>
            </a:xfrm>
            <a:custGeom>
              <a:avLst/>
              <a:gdLst/>
              <a:ahLst/>
              <a:cxnLst/>
              <a:rect l="l" t="t" r="r" b="b"/>
              <a:pathLst>
                <a:path w="89525" h="24779" extrusionOk="0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9"/>
            <p:cNvSpPr/>
            <p:nvPr/>
          </p:nvSpPr>
          <p:spPr>
            <a:xfrm>
              <a:off x="4704025" y="549550"/>
              <a:ext cx="241775" cy="203425"/>
            </a:xfrm>
            <a:custGeom>
              <a:avLst/>
              <a:gdLst/>
              <a:ahLst/>
              <a:cxnLst/>
              <a:rect l="l" t="t" r="r" b="b"/>
              <a:pathLst>
                <a:path w="9671" h="8137" extrusionOk="0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9"/>
            <p:cNvSpPr/>
            <p:nvPr/>
          </p:nvSpPr>
          <p:spPr>
            <a:xfrm>
              <a:off x="5171700" y="1077775"/>
              <a:ext cx="242375" cy="1574350"/>
            </a:xfrm>
            <a:custGeom>
              <a:avLst/>
              <a:gdLst/>
              <a:ahLst/>
              <a:cxnLst/>
              <a:rect l="l" t="t" r="r" b="b"/>
              <a:pathLst>
                <a:path w="9695" h="62974" extrusionOk="0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9"/>
            <p:cNvSpPr/>
            <p:nvPr/>
          </p:nvSpPr>
          <p:spPr>
            <a:xfrm>
              <a:off x="5168950" y="3860950"/>
              <a:ext cx="244500" cy="719075"/>
            </a:xfrm>
            <a:custGeom>
              <a:avLst/>
              <a:gdLst/>
              <a:ahLst/>
              <a:cxnLst/>
              <a:rect l="l" t="t" r="r" b="b"/>
              <a:pathLst>
                <a:path w="9780" h="28763" extrusionOk="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9"/>
            <p:cNvSpPr/>
            <p:nvPr/>
          </p:nvSpPr>
          <p:spPr>
            <a:xfrm>
              <a:off x="3215550" y="5085250"/>
              <a:ext cx="1519175" cy="332750"/>
            </a:xfrm>
            <a:custGeom>
              <a:avLst/>
              <a:gdLst/>
              <a:ahLst/>
              <a:cxnLst/>
              <a:rect l="l" t="t" r="r" b="b"/>
              <a:pathLst>
                <a:path w="60767" h="13310" extrusionOk="0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9"/>
            <p:cNvSpPr/>
            <p:nvPr/>
          </p:nvSpPr>
          <p:spPr>
            <a:xfrm>
              <a:off x="2160750" y="3119350"/>
              <a:ext cx="71225" cy="966375"/>
            </a:xfrm>
            <a:custGeom>
              <a:avLst/>
              <a:gdLst/>
              <a:ahLst/>
              <a:cxnLst/>
              <a:rect l="l" t="t" r="r" b="b"/>
              <a:pathLst>
                <a:path w="2849" h="38655" extrusionOk="0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9"/>
            <p:cNvSpPr/>
            <p:nvPr/>
          </p:nvSpPr>
          <p:spPr>
            <a:xfrm>
              <a:off x="3034325" y="3862850"/>
              <a:ext cx="776375" cy="1384000"/>
            </a:xfrm>
            <a:custGeom>
              <a:avLst/>
              <a:gdLst/>
              <a:ahLst/>
              <a:cxnLst/>
              <a:rect l="l" t="t" r="r" b="b"/>
              <a:pathLst>
                <a:path w="31055" h="55360" extrusionOk="0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9"/>
            <p:cNvSpPr/>
            <p:nvPr/>
          </p:nvSpPr>
          <p:spPr>
            <a:xfrm>
              <a:off x="3034325" y="3212475"/>
              <a:ext cx="776375" cy="2034375"/>
            </a:xfrm>
            <a:custGeom>
              <a:avLst/>
              <a:gdLst/>
              <a:ahLst/>
              <a:cxnLst/>
              <a:rect l="l" t="t" r="r" b="b"/>
              <a:pathLst>
                <a:path w="31055" h="81375" extrusionOk="0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9"/>
            <p:cNvSpPr/>
            <p:nvPr/>
          </p:nvSpPr>
          <p:spPr>
            <a:xfrm>
              <a:off x="3220525" y="3945025"/>
              <a:ext cx="780500" cy="1389450"/>
            </a:xfrm>
            <a:custGeom>
              <a:avLst/>
              <a:gdLst/>
              <a:ahLst/>
              <a:cxnLst/>
              <a:rect l="l" t="t" r="r" b="b"/>
              <a:pathLst>
                <a:path w="31220" h="55578" extrusionOk="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9"/>
            <p:cNvSpPr/>
            <p:nvPr/>
          </p:nvSpPr>
          <p:spPr>
            <a:xfrm>
              <a:off x="3918850" y="3310700"/>
              <a:ext cx="293025" cy="1655450"/>
            </a:xfrm>
            <a:custGeom>
              <a:avLst/>
              <a:gdLst/>
              <a:ahLst/>
              <a:cxnLst/>
              <a:rect l="l" t="t" r="r" b="b"/>
              <a:pathLst>
                <a:path w="11721" h="66218" extrusionOk="0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9"/>
            <p:cNvSpPr/>
            <p:nvPr/>
          </p:nvSpPr>
          <p:spPr>
            <a:xfrm>
              <a:off x="3816150" y="3513350"/>
              <a:ext cx="603850" cy="1903300"/>
            </a:xfrm>
            <a:custGeom>
              <a:avLst/>
              <a:gdLst/>
              <a:ahLst/>
              <a:cxnLst/>
              <a:rect l="l" t="t" r="r" b="b"/>
              <a:pathLst>
                <a:path w="24154" h="76132" extrusionOk="0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9"/>
            <p:cNvSpPr/>
            <p:nvPr/>
          </p:nvSpPr>
          <p:spPr>
            <a:xfrm>
              <a:off x="4233775" y="3651650"/>
              <a:ext cx="399825" cy="1695150"/>
            </a:xfrm>
            <a:custGeom>
              <a:avLst/>
              <a:gdLst/>
              <a:ahLst/>
              <a:cxnLst/>
              <a:rect l="l" t="t" r="r" b="b"/>
              <a:pathLst>
                <a:path w="15993" h="67806" extrusionOk="0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9"/>
            <p:cNvSpPr/>
            <p:nvPr/>
          </p:nvSpPr>
          <p:spPr>
            <a:xfrm>
              <a:off x="4686975" y="3624275"/>
              <a:ext cx="134225" cy="1506200"/>
            </a:xfrm>
            <a:custGeom>
              <a:avLst/>
              <a:gdLst/>
              <a:ahLst/>
              <a:cxnLst/>
              <a:rect l="l" t="t" r="r" b="b"/>
              <a:pathLst>
                <a:path w="5369" h="60248" extrusionOk="0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9"/>
            <p:cNvSpPr/>
            <p:nvPr/>
          </p:nvSpPr>
          <p:spPr>
            <a:xfrm>
              <a:off x="2574250" y="706400"/>
              <a:ext cx="2427675" cy="4213200"/>
            </a:xfrm>
            <a:custGeom>
              <a:avLst/>
              <a:gdLst/>
              <a:ahLst/>
              <a:cxnLst/>
              <a:rect l="l" t="t" r="r" b="b"/>
              <a:pathLst>
                <a:path w="97107" h="168528" extrusionOk="0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9"/>
            <p:cNvSpPr/>
            <p:nvPr/>
          </p:nvSpPr>
          <p:spPr>
            <a:xfrm>
              <a:off x="2812500" y="4858700"/>
              <a:ext cx="317500" cy="252600"/>
            </a:xfrm>
            <a:custGeom>
              <a:avLst/>
              <a:gdLst/>
              <a:ahLst/>
              <a:cxnLst/>
              <a:rect l="l" t="t" r="r" b="b"/>
              <a:pathLst>
                <a:path w="12700" h="10104" extrusionOk="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9"/>
            <p:cNvSpPr/>
            <p:nvPr/>
          </p:nvSpPr>
          <p:spPr>
            <a:xfrm>
              <a:off x="3534075" y="3075550"/>
              <a:ext cx="57550" cy="886950"/>
            </a:xfrm>
            <a:custGeom>
              <a:avLst/>
              <a:gdLst/>
              <a:ahLst/>
              <a:cxnLst/>
              <a:rect l="l" t="t" r="r" b="b"/>
              <a:pathLst>
                <a:path w="2302" h="35478" extrusionOk="0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9"/>
            <p:cNvSpPr/>
            <p:nvPr/>
          </p:nvSpPr>
          <p:spPr>
            <a:xfrm>
              <a:off x="2639975" y="2951975"/>
              <a:ext cx="746250" cy="2014175"/>
            </a:xfrm>
            <a:custGeom>
              <a:avLst/>
              <a:gdLst/>
              <a:ahLst/>
              <a:cxnLst/>
              <a:rect l="l" t="t" r="r" b="b"/>
              <a:pathLst>
                <a:path w="29850" h="80567" extrusionOk="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9"/>
            <p:cNvSpPr/>
            <p:nvPr/>
          </p:nvSpPr>
          <p:spPr>
            <a:xfrm>
              <a:off x="2479775" y="3406550"/>
              <a:ext cx="722975" cy="1377500"/>
            </a:xfrm>
            <a:custGeom>
              <a:avLst/>
              <a:gdLst/>
              <a:ahLst/>
              <a:cxnLst/>
              <a:rect l="l" t="t" r="r" b="b"/>
              <a:pathLst>
                <a:path w="28919" h="55100" extrusionOk="0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30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9" name="Google Shape;579;p30"/>
          <p:cNvSpPr txBox="1">
            <a:spLocks noGrp="1"/>
          </p:cNvSpPr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80" name="Google Shape;580;p30"/>
          <p:cNvSpPr txBox="1">
            <a:spLocks noGrp="1"/>
          </p:cNvSpPr>
          <p:nvPr>
            <p:ph type="subTitle" idx="1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81" name="Google Shape;581;p30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82" name="Google Shape;582;p30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83" name="Google Shape;583;p30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84" name="Google Shape;584;p30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85" name="Google Shape;585;p30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30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30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30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0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30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1" name="Google Shape;591;p30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92" name="Google Shape;592;p30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30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30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30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30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30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8" name="Google Shape;598;p30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9" name="Google Shape;599;p30"/>
          <p:cNvCxnSpPr>
            <a:stCxn id="579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0" name="Google Shape;600;p30"/>
          <p:cNvCxnSpPr>
            <a:stCxn id="581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1" name="Google Shape;601;p30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30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31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8" name="Google Shape;608;p31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9" name="Google Shape;609;p31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10" name="Google Shape;610;p31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11" name="Google Shape;611;p31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12" name="Google Shape;612;p31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13" name="Google Shape;613;p31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14" name="Google Shape;614;p31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15" name="Google Shape;615;p31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16" name="Google Shape;616;p31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31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31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31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20" name="Google Shape;620;p31"/>
          <p:cNvCxnSpPr>
            <a:stCxn id="616" idx="3"/>
            <a:endCxn id="618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1" name="Google Shape;621;p31"/>
          <p:cNvCxnSpPr>
            <a:stCxn id="618" idx="2"/>
            <a:endCxn id="617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2" name="Google Shape;622;p31"/>
          <p:cNvCxnSpPr>
            <a:stCxn id="617" idx="3"/>
            <a:endCxn id="619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23" name="Google Shape;623;p31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24" name="Google Shape;624;p31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1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1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1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1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" name="Google Shape;629;p31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30" name="Google Shape;630;p31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1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1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1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1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1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1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" name="Google Shape;637;p31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8" name="Google Shape;638;p31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1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1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1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1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31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44" name="Google Shape;644;p31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1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1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1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1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1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1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1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1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1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1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1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1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1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1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1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1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32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66" name="Google Shape;666;p32"/>
          <p:cNvSpPr/>
          <p:nvPr/>
        </p:nvSpPr>
        <p:spPr>
          <a:xfrm>
            <a:off x="393678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32"/>
          <p:cNvSpPr/>
          <p:nvPr/>
        </p:nvSpPr>
        <p:spPr>
          <a:xfrm>
            <a:off x="4922624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32"/>
          <p:cNvSpPr/>
          <p:nvPr/>
        </p:nvSpPr>
        <p:spPr>
          <a:xfrm>
            <a:off x="590845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32"/>
          <p:cNvSpPr/>
          <p:nvPr/>
        </p:nvSpPr>
        <p:spPr>
          <a:xfrm>
            <a:off x="6894365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0" name="Google Shape;670;p32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71" name="Google Shape;671;p32"/>
            <p:cNvSpPr/>
            <p:nvPr/>
          </p:nvSpPr>
          <p:spPr>
            <a:xfrm>
              <a:off x="3829516" y="3897730"/>
              <a:ext cx="2234837" cy="106414"/>
            </a:xfrm>
            <a:custGeom>
              <a:avLst/>
              <a:gdLst/>
              <a:ahLst/>
              <a:cxnLst/>
              <a:rect l="l" t="t" r="r" b="b"/>
              <a:pathLst>
                <a:path w="31251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3828658" y="4067150"/>
              <a:ext cx="3601799" cy="105485"/>
            </a:xfrm>
            <a:custGeom>
              <a:avLst/>
              <a:gdLst/>
              <a:ahLst/>
              <a:cxnLst/>
              <a:rect l="l" t="t" r="r" b="b"/>
              <a:pathLst>
                <a:path w="50366" h="1475" extrusionOk="0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" name="Google Shape;673;p32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74" name="Google Shape;674;p32"/>
            <p:cNvSpPr/>
            <p:nvPr/>
          </p:nvSpPr>
          <p:spPr>
            <a:xfrm>
              <a:off x="3811498" y="3103763"/>
              <a:ext cx="4240568" cy="106403"/>
            </a:xfrm>
            <a:custGeom>
              <a:avLst/>
              <a:gdLst/>
              <a:ahLst/>
              <a:cxnLst/>
              <a:rect l="l" t="t" r="r" b="b"/>
              <a:pathLst>
                <a:path w="69772" h="1488" extrusionOk="0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2"/>
            <p:cNvSpPr/>
            <p:nvPr/>
          </p:nvSpPr>
          <p:spPr>
            <a:xfrm>
              <a:off x="3811494" y="3272326"/>
              <a:ext cx="1369750" cy="106414"/>
            </a:xfrm>
            <a:custGeom>
              <a:avLst/>
              <a:gdLst/>
              <a:ahLst/>
              <a:cxnLst/>
              <a:rect l="l" t="t" r="r" b="b"/>
              <a:pathLst>
                <a:path w="19154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" name="Google Shape;676;p32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7" name="Google Shape;677;p32"/>
            <p:cNvSpPr/>
            <p:nvPr/>
          </p:nvSpPr>
          <p:spPr>
            <a:xfrm>
              <a:off x="3793472" y="2309869"/>
              <a:ext cx="2235767" cy="106414"/>
            </a:xfrm>
            <a:custGeom>
              <a:avLst/>
              <a:gdLst/>
              <a:ahLst/>
              <a:cxnLst/>
              <a:rect l="l" t="t" r="r" b="b"/>
              <a:pathLst>
                <a:path w="31264" h="1488" extrusionOk="0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2"/>
            <p:cNvSpPr/>
            <p:nvPr/>
          </p:nvSpPr>
          <p:spPr>
            <a:xfrm>
              <a:off x="3793472" y="2478360"/>
              <a:ext cx="1508556" cy="106414"/>
            </a:xfrm>
            <a:custGeom>
              <a:avLst/>
              <a:gdLst/>
              <a:ahLst/>
              <a:cxnLst/>
              <a:rect l="l" t="t" r="r" b="b"/>
              <a:pathLst>
                <a:path w="21095" h="1488" extrusionOk="0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" name="Google Shape;679;p32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80" name="Google Shape;680;p32"/>
            <p:cNvSpPr/>
            <p:nvPr/>
          </p:nvSpPr>
          <p:spPr>
            <a:xfrm>
              <a:off x="3771875" y="1457332"/>
              <a:ext cx="962415" cy="105556"/>
            </a:xfrm>
            <a:custGeom>
              <a:avLst/>
              <a:gdLst/>
              <a:ahLst/>
              <a:cxnLst/>
              <a:rect l="l" t="t" r="r" b="b"/>
              <a:pathLst>
                <a:path w="13458" h="1476" extrusionOk="0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2"/>
            <p:cNvSpPr/>
            <p:nvPr/>
          </p:nvSpPr>
          <p:spPr>
            <a:xfrm>
              <a:off x="3771875" y="1625894"/>
              <a:ext cx="2876447" cy="105485"/>
            </a:xfrm>
            <a:custGeom>
              <a:avLst/>
              <a:gdLst/>
              <a:ahLst/>
              <a:cxnLst/>
              <a:rect l="l" t="t" r="r" b="b"/>
              <a:pathLst>
                <a:path w="40223" h="1475" extrusionOk="0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2" name="Google Shape;682;p32"/>
          <p:cNvSpPr txBox="1">
            <a:spLocks noGrp="1"/>
          </p:cNvSpPr>
          <p:nvPr>
            <p:ph type="ctrTitle" idx="4294967295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83" name="Google Shape;683;p32"/>
          <p:cNvSpPr txBox="1">
            <a:spLocks noGrp="1"/>
          </p:cNvSpPr>
          <p:nvPr>
            <p:ph type="subTitle" idx="4294967295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84" name="Google Shape;684;p32"/>
          <p:cNvSpPr txBox="1">
            <a:spLocks noGrp="1"/>
          </p:cNvSpPr>
          <p:nvPr>
            <p:ph type="ctrTitle" idx="4294967295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85" name="Google Shape;685;p32"/>
          <p:cNvSpPr txBox="1">
            <a:spLocks noGrp="1"/>
          </p:cNvSpPr>
          <p:nvPr>
            <p:ph type="subTitle" idx="4294967295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86" name="Google Shape;686;p32"/>
          <p:cNvSpPr txBox="1">
            <a:spLocks noGrp="1"/>
          </p:cNvSpPr>
          <p:nvPr>
            <p:ph type="ctrTitle" idx="4294967295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7" name="Google Shape;687;p32"/>
          <p:cNvSpPr txBox="1">
            <a:spLocks noGrp="1"/>
          </p:cNvSpPr>
          <p:nvPr>
            <p:ph type="subTitle" idx="4294967295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8" name="Google Shape;688;p32"/>
          <p:cNvSpPr txBox="1">
            <a:spLocks noGrp="1"/>
          </p:cNvSpPr>
          <p:nvPr>
            <p:ph type="ctrTitle" idx="4294967295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9" name="Google Shape;689;p32"/>
          <p:cNvSpPr txBox="1">
            <a:spLocks noGrp="1"/>
          </p:cNvSpPr>
          <p:nvPr>
            <p:ph type="subTitle" idx="4294967295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3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95" name="Google Shape;695;p3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96" name="Google Shape;696;p33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33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8" name="Google Shape;698;p33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33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00" name="Google Shape;700;p33"/>
          <p:cNvCxnSpPr>
            <a:stCxn id="696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706" name="Google Shape;706;p34"/>
          <p:cNvSpPr txBox="1">
            <a:spLocks noGrp="1"/>
          </p:cNvSpPr>
          <p:nvPr>
            <p:ph type="ctrTitle" idx="4294967295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7" name="Google Shape;707;p34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1485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8" name="Google Shape;708;p34"/>
          <p:cNvSpPr txBox="1">
            <a:spLocks noGrp="1"/>
          </p:cNvSpPr>
          <p:nvPr>
            <p:ph type="subTitle" idx="4294967295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9" name="Google Shape;709;p34"/>
          <p:cNvSpPr/>
          <p:nvPr/>
        </p:nvSpPr>
        <p:spPr>
          <a:xfrm>
            <a:off x="5439938" y="133777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34"/>
          <p:cNvSpPr txBox="1">
            <a:spLocks noGrp="1"/>
          </p:cNvSpPr>
          <p:nvPr>
            <p:ph type="ctrTitle" idx="4294967295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11" name="Google Shape;711;p34"/>
          <p:cNvSpPr txBox="1">
            <a:spLocks noGrp="1"/>
          </p:cNvSpPr>
          <p:nvPr>
            <p:ph type="subTitle" idx="4294967295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12" name="Google Shape;712;p34"/>
          <p:cNvSpPr/>
          <p:nvPr/>
        </p:nvSpPr>
        <p:spPr>
          <a:xfrm>
            <a:off x="7379613" y="219240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34"/>
          <p:cNvSpPr txBox="1">
            <a:spLocks noGrp="1"/>
          </p:cNvSpPr>
          <p:nvPr>
            <p:ph type="ctrTitle" idx="4294967295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14" name="Google Shape;714;p34"/>
          <p:cNvSpPr txBox="1">
            <a:spLocks noGrp="1"/>
          </p:cNvSpPr>
          <p:nvPr>
            <p:ph type="subTitle" idx="4294967295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15" name="Google Shape;715;p34"/>
          <p:cNvSpPr/>
          <p:nvPr/>
        </p:nvSpPr>
        <p:spPr>
          <a:xfrm>
            <a:off x="5439938" y="304722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21" name="Google Shape;721;p35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22" name="Google Shape;722;p35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23" name="Google Shape;723;p35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24" name="Google Shape;724;p35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25" name="Google Shape;725;p35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26" name="Google Shape;726;p35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7" name="Google Shape;727;p35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8" name="Google Shape;728;p35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9" name="Google Shape;729;p35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30" name="Google Shape;730;p35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31" name="Google Shape;731;p35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" name="Google Shape;732;p35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" name="Google Shape;733;p35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" name="Google Shape;734;p35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35" name="Google Shape;735;p35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36" name="Google Shape;736;p35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7" name="Google Shape;737;p35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8" name="Google Shape;738;p35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739;p35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40" name="Google Shape;740;p35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1" name="Google Shape;741;p35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35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35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5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35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6" name="Google Shape;746;p35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7" name="Google Shape;747;p35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5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5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50" name="Google Shape;750;p35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35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2" name="Google Shape;752;p35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53" name="Google Shape;753;p35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54" name="Google Shape;754;p35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35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56" name="Google Shape;756;p35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7" name="Google Shape;757;p35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8" name="Google Shape;758;p35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35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60" name="Google Shape;760;p35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61" name="Google Shape;761;p35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62" name="Google Shape;762;p35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3" name="Google Shape;763;p35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4" name="Google Shape;764;p35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65" name="Google Shape;765;p35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6" name="Google Shape;766;p35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7" name="Google Shape;767;p35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8" name="Google Shape;768;p35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9" name="Google Shape;769;p35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0" name="Google Shape;770;p35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71" name="Google Shape;771;p35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72" name="Google Shape;772;p35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73" name="Google Shape;773;p35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5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5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76" name="Google Shape;776;p35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7" name="Google Shape;777;p35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5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5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5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5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5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5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5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5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35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35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35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35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35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35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35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93" name="Google Shape;793;p35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5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5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5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5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5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5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5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5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5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5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5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5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5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5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5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5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5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5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5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13" name="Google Shape;813;p35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14" name="Google Shape;814;p35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5" name="Google Shape;815;p35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16" name="Google Shape;816;p35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35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8" name="Google Shape;818;p35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9" name="Google Shape;819;p35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20" name="Google Shape;820;p35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35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35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35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4" name="Google Shape;824;p35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5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1" name="Google Shape;831;p35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32" name="Google Shape;832;p35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35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5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35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36" name="Google Shape;836;p35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5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5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5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5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5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5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5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5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5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5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5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5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5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5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5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5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5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5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5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5" name="Google Shape;865;p35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66" name="Google Shape;866;p35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5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" name="Google Shape;868;p35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9" name="Google Shape;869;p35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70" name="Google Shape;870;p35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71" name="Google Shape;871;p35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2" name="Google Shape;872;p35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73" name="Google Shape;873;p35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35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5" name="Google Shape;875;p35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5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5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5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5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5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5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5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3" name="Google Shape;883;p35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84" name="Google Shape;884;p35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35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35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35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8" name="Google Shape;888;p35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5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5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5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5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5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5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5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6" name="Google Shape;896;p35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7" name="Google Shape;897;p35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35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35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5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1" name="Google Shape;901;p35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5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5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5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5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5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5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5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5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5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5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5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5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5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5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5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5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8" name="Google Shape;918;p35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5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5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5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5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5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5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5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5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5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5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5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30" name="Google Shape;930;p35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5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5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5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5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5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5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5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5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5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5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5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5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3" name="Google Shape;943;p35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44" name="Google Shape;944;p35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35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6" name="Google Shape;946;p35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5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5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5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5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5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5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5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5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5" name="Google Shape;955;p35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5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5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5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5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5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5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5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5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5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65" name="Google Shape;965;p35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5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5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5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5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5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71" name="Google Shape;971;p35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5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5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5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5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5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5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5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5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5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5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82" name="Google Shape;982;p35"/>
            <p:cNvSpPr/>
            <p:nvPr/>
          </p:nvSpPr>
          <p:spPr>
            <a:xfrm>
              <a:off x="7771352" y="1698225"/>
              <a:ext cx="338852" cy="2014657"/>
            </a:xfrm>
            <a:custGeom>
              <a:avLst/>
              <a:gdLst/>
              <a:ahLst/>
              <a:cxnLst/>
              <a:rect l="l" t="t" r="r" b="b"/>
              <a:pathLst>
                <a:path w="6831" h="40614" extrusionOk="0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5"/>
            <p:cNvSpPr/>
            <p:nvPr/>
          </p:nvSpPr>
          <p:spPr>
            <a:xfrm>
              <a:off x="7779487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5"/>
            <p:cNvSpPr/>
            <p:nvPr/>
          </p:nvSpPr>
          <p:spPr>
            <a:xfrm>
              <a:off x="7779487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5"/>
            <p:cNvSpPr/>
            <p:nvPr/>
          </p:nvSpPr>
          <p:spPr>
            <a:xfrm>
              <a:off x="7779487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5"/>
            <p:cNvSpPr/>
            <p:nvPr/>
          </p:nvSpPr>
          <p:spPr>
            <a:xfrm>
              <a:off x="7779487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5"/>
            <p:cNvSpPr/>
            <p:nvPr/>
          </p:nvSpPr>
          <p:spPr>
            <a:xfrm>
              <a:off x="7779487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35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9" name="Google Shape;989;p35"/>
            <p:cNvSpPr/>
            <p:nvPr/>
          </p:nvSpPr>
          <p:spPr>
            <a:xfrm>
              <a:off x="6905926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5"/>
            <p:cNvSpPr/>
            <p:nvPr/>
          </p:nvSpPr>
          <p:spPr>
            <a:xfrm>
              <a:off x="6914061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5"/>
            <p:cNvSpPr/>
            <p:nvPr/>
          </p:nvSpPr>
          <p:spPr>
            <a:xfrm>
              <a:off x="6914061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5"/>
            <p:cNvSpPr/>
            <p:nvPr/>
          </p:nvSpPr>
          <p:spPr>
            <a:xfrm>
              <a:off x="6913466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5"/>
            <p:cNvSpPr/>
            <p:nvPr/>
          </p:nvSpPr>
          <p:spPr>
            <a:xfrm>
              <a:off x="6913466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5"/>
            <p:cNvSpPr/>
            <p:nvPr/>
          </p:nvSpPr>
          <p:spPr>
            <a:xfrm>
              <a:off x="6913466" y="238019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5"/>
            <p:cNvSpPr/>
            <p:nvPr/>
          </p:nvSpPr>
          <p:spPr>
            <a:xfrm>
              <a:off x="6913466" y="2145164"/>
              <a:ext cx="322581" cy="138795"/>
            </a:xfrm>
            <a:custGeom>
              <a:avLst/>
              <a:gdLst/>
              <a:ahLst/>
              <a:cxnLst/>
              <a:rect l="l" t="t" r="r" b="b"/>
              <a:pathLst>
                <a:path w="6503" h="2798" extrusionOk="0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5"/>
            <p:cNvSpPr/>
            <p:nvPr/>
          </p:nvSpPr>
          <p:spPr>
            <a:xfrm>
              <a:off x="6914061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7" name="Google Shape;997;p35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8" name="Google Shape;998;p35"/>
            <p:cNvSpPr/>
            <p:nvPr/>
          </p:nvSpPr>
          <p:spPr>
            <a:xfrm>
              <a:off x="6048625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5"/>
            <p:cNvSpPr/>
            <p:nvPr/>
          </p:nvSpPr>
          <p:spPr>
            <a:xfrm>
              <a:off x="6056115" y="3318418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5"/>
            <p:cNvSpPr/>
            <p:nvPr/>
          </p:nvSpPr>
          <p:spPr>
            <a:xfrm>
              <a:off x="6056115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5"/>
            <p:cNvSpPr/>
            <p:nvPr/>
          </p:nvSpPr>
          <p:spPr>
            <a:xfrm>
              <a:off x="6056115" y="3566541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2" name="Google Shape;1002;p35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35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35"/>
          <p:cNvSpPr txBox="1">
            <a:spLocks noGrp="1"/>
          </p:cNvSpPr>
          <p:nvPr>
            <p:ph type="subTitle" idx="4294967295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005" name="Google Shape;1005;p35"/>
          <p:cNvSpPr txBox="1">
            <a:spLocks noGrp="1"/>
          </p:cNvSpPr>
          <p:nvPr>
            <p:ph type="subTitle" idx="4294967295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006" name="Google Shape;1006;p35"/>
          <p:cNvSpPr txBox="1">
            <a:spLocks noGrp="1"/>
          </p:cNvSpPr>
          <p:nvPr>
            <p:ph type="subTitle" idx="4294967295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7" name="Google Shape;1007;p35"/>
          <p:cNvSpPr txBox="1">
            <a:spLocks noGrp="1"/>
          </p:cNvSpPr>
          <p:nvPr>
            <p:ph type="subTitle" idx="4294967295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8" name="Google Shape;1008;p35"/>
          <p:cNvSpPr txBox="1">
            <a:spLocks noGrp="1"/>
          </p:cNvSpPr>
          <p:nvPr>
            <p:ph type="subTitle" idx="4294967295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9" name="Google Shape;1009;p35"/>
          <p:cNvSpPr txBox="1">
            <a:spLocks noGrp="1"/>
          </p:cNvSpPr>
          <p:nvPr>
            <p:ph type="subTitle" idx="4294967295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0" name="Google Shape;1010;p35"/>
          <p:cNvSpPr txBox="1">
            <a:spLocks noGrp="1"/>
          </p:cNvSpPr>
          <p:nvPr>
            <p:ph type="subTitle" idx="4294967295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1" name="Google Shape;1011;p35"/>
          <p:cNvSpPr txBox="1">
            <a:spLocks noGrp="1"/>
          </p:cNvSpPr>
          <p:nvPr>
            <p:ph type="subTitle" idx="4294967295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p3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7" name="Google Shape;1017;p36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36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36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20" name="Google Shape;1020;p36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5981036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36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0800000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36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23" name="Google Shape;1023;p36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4" name="Google Shape;1024;p36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25" name="Google Shape;1025;p36"/>
          <p:cNvCxnSpPr>
            <a:stCxn id="1021" idx="0"/>
            <a:endCxn id="1022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name="adj1" fmla="val -1062"/>
              <a:gd name="adj2" fmla="val 25053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6" name="Google Shape;1026;p36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7" name="Google Shape;1027;p36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8" name="Google Shape;1028;p36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9" name="Google Shape;1029;p36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6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6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6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6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6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6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6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6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6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6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6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6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6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6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6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6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6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6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6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6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6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1" name="Google Shape;1051;p36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2" name="Google Shape;1052;p36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3" name="Google Shape;1053;p36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4" name="Google Shape;1054;p36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5" name="Google Shape;1055;p36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" name="Google Shape;1056;p36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36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8" name="Google Shape;1058;p36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9" name="Google Shape;1059;p36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6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6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" name="Google Shape;1062;p36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9144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6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64" name="Google Shape;1064;p36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name="adj1" fmla="val 0"/>
              <a:gd name="adj2" fmla="val 848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65" name="Google Shape;1065;p36"/>
          <p:cNvCxnSpPr>
            <a:stCxn id="1064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66" name="Google Shape;1066;p36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7" name="Google Shape;1067;p36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6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9" name="Google Shape;1069;p36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70" name="Google Shape;1070;p36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5" name="Google Shape;1075;p37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76" name="Google Shape;1076;p37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7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8" name="Google Shape;1078;p37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9" name="Google Shape;1079;p37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37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81" name="Google Shape;1081;p37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title"/>
          </p:nvPr>
        </p:nvSpPr>
        <p:spPr>
          <a:xfrm>
            <a:off x="929269" y="83499"/>
            <a:ext cx="7121912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What is React ?</a:t>
            </a:r>
            <a:endParaRPr dirty="0"/>
          </a:p>
        </p:txBody>
      </p:sp>
      <p:sp>
        <p:nvSpPr>
          <p:cNvPr id="467" name="Google Shape;467;p26"/>
          <p:cNvSpPr txBox="1">
            <a:spLocks noGrp="1"/>
          </p:cNvSpPr>
          <p:nvPr>
            <p:ph type="body" idx="1"/>
          </p:nvPr>
        </p:nvSpPr>
        <p:spPr>
          <a:xfrm>
            <a:off x="847493" y="1572149"/>
            <a:ext cx="7121912" cy="24422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1" i="0" dirty="0" err="1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OpenSource</a:t>
            </a:r>
            <a:r>
              <a:rPr lang="en-US" b="1" i="0" dirty="0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 JavaScript</a:t>
            </a:r>
            <a:r>
              <a:rPr lang="en-US" b="0" i="0" dirty="0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 library created by </a:t>
            </a:r>
            <a:r>
              <a:rPr lang="en-US" b="1" i="0" dirty="0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Facebook</a:t>
            </a:r>
          </a:p>
          <a:p>
            <a:pPr algn="l"/>
            <a:endParaRPr lang="en-US" b="0" i="0" dirty="0">
              <a:solidFill>
                <a:schemeClr val="bg1"/>
              </a:solidFill>
              <a:effectLst/>
              <a:latin typeface="Verdana" panose="020B0604030504040204" pitchFamily="34" charset="0"/>
            </a:endParaRPr>
          </a:p>
          <a:p>
            <a:pPr algn="l"/>
            <a:r>
              <a:rPr lang="en-US" b="1" i="0" dirty="0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User Interface</a:t>
            </a:r>
            <a:r>
              <a:rPr lang="en-US" b="0" i="0" dirty="0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 (UI) library, not a templating library</a:t>
            </a:r>
          </a:p>
          <a:p>
            <a:pPr algn="l"/>
            <a:endParaRPr lang="en-US" dirty="0">
              <a:solidFill>
                <a:schemeClr val="bg1"/>
              </a:solidFill>
              <a:latin typeface="Verdana" panose="020B0604030504040204" pitchFamily="34" charset="0"/>
            </a:endParaRPr>
          </a:p>
          <a:p>
            <a:pPr algn="l"/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</a:rPr>
              <a:t>Not a front end framework</a:t>
            </a:r>
            <a:endParaRPr lang="en-US" b="0" i="0" dirty="0">
              <a:solidFill>
                <a:schemeClr val="bg1"/>
              </a:solidFill>
              <a:effectLst/>
              <a:latin typeface="Verdana" panose="020B0604030504040204" pitchFamily="34" charset="0"/>
            </a:endParaRPr>
          </a:p>
          <a:p>
            <a:pPr algn="l"/>
            <a:endParaRPr lang="en-US" b="0" i="0" dirty="0">
              <a:solidFill>
                <a:schemeClr val="bg1"/>
              </a:solidFill>
              <a:effectLst/>
              <a:latin typeface="Verdana" panose="020B0604030504040204" pitchFamily="34" charset="0"/>
            </a:endParaRPr>
          </a:p>
          <a:p>
            <a:pPr algn="l"/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</a:rPr>
              <a:t>T</a:t>
            </a:r>
            <a:r>
              <a:rPr lang="en-US" b="0" i="0" dirty="0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ool for building </a:t>
            </a:r>
            <a:r>
              <a:rPr lang="en-US" b="1" i="0" dirty="0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UI components</a:t>
            </a:r>
            <a:endParaRPr lang="en-US" b="0" i="0" dirty="0">
              <a:solidFill>
                <a:schemeClr val="bg1"/>
              </a:solidFill>
              <a:effectLst/>
              <a:latin typeface="Verdana" panose="020B0604030504040204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p3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1" name="Google Shape;1091;p39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2" name="Google Shape;1092;p39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3" name="Google Shape;1093;p39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4" name="Google Shape;1094;p39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95" name="Google Shape;1095;p3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96" name="Google Shape;1096;p39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7" name="Google Shape;1097;p39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8" name="Google Shape;1098;p39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9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" name="Google Shape;1100;p39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101" name="Google Shape;1101;p39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" name="Google Shape;1103;p39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104" name="Google Shape;1104;p39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9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" name="Google Shape;1106;p39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7" name="Google Shape;1107;p39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9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9" name="Google Shape;1109;p39"/>
          <p:cNvSpPr txBox="1">
            <a:spLocks noGrp="1"/>
          </p:cNvSpPr>
          <p:nvPr>
            <p:ph type="ctrTitle" idx="4294967295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10" name="Google Shape;1110;p39"/>
          <p:cNvSpPr txBox="1">
            <a:spLocks noGrp="1"/>
          </p:cNvSpPr>
          <p:nvPr>
            <p:ph type="subTitle" idx="4294967295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11" name="Google Shape;1111;p39"/>
          <p:cNvSpPr txBox="1">
            <a:spLocks noGrp="1"/>
          </p:cNvSpPr>
          <p:nvPr>
            <p:ph type="ctrTitle" idx="4294967295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12" name="Google Shape;1112;p39"/>
          <p:cNvSpPr txBox="1">
            <a:spLocks noGrp="1"/>
          </p:cNvSpPr>
          <p:nvPr>
            <p:ph type="subTitle" idx="4294967295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13" name="Google Shape;1113;p39"/>
          <p:cNvSpPr txBox="1">
            <a:spLocks noGrp="1"/>
          </p:cNvSpPr>
          <p:nvPr>
            <p:ph type="ctrTitle" idx="4294967295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14" name="Google Shape;1114;p39"/>
          <p:cNvSpPr txBox="1">
            <a:spLocks noGrp="1"/>
          </p:cNvSpPr>
          <p:nvPr>
            <p:ph type="subTitle" idx="4294967295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15" name="Google Shape;1115;p39"/>
          <p:cNvSpPr txBox="1">
            <a:spLocks noGrp="1"/>
          </p:cNvSpPr>
          <p:nvPr>
            <p:ph type="ctrTitle" idx="4294967295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16" name="Google Shape;1116;p39"/>
          <p:cNvSpPr txBox="1">
            <a:spLocks noGrp="1"/>
          </p:cNvSpPr>
          <p:nvPr>
            <p:ph type="subTitle" idx="4294967295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7" name="Google Shape;1117;p39"/>
          <p:cNvSpPr txBox="1">
            <a:spLocks noGrp="1"/>
          </p:cNvSpPr>
          <p:nvPr>
            <p:ph type="ctrTitle" idx="4294967295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8" name="Google Shape;1118;p39"/>
          <p:cNvSpPr txBox="1">
            <a:spLocks noGrp="1"/>
          </p:cNvSpPr>
          <p:nvPr>
            <p:ph type="ctrTitle" idx="4294967295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9" name="Google Shape;1119;p39"/>
          <p:cNvSpPr txBox="1">
            <a:spLocks noGrp="1"/>
          </p:cNvSpPr>
          <p:nvPr>
            <p:ph type="ctrTitle" idx="4294967295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20" name="Google Shape;1120;p39"/>
          <p:cNvSpPr txBox="1">
            <a:spLocks noGrp="1"/>
          </p:cNvSpPr>
          <p:nvPr>
            <p:ph type="ctrTitle" idx="4294967295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5" name="Google Shape;1125;p40"/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6" name="Google Shape;1126;p40"/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7" name="Google Shape;1127;p40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40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40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30" name="Google Shape;1130;p40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31" name="Google Shape;1131;p40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32" name="Google Shape;1132;p40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33" name="Google Shape;1133;p40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34" name="Google Shape;1134;p40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" name="Google Shape;1135;p40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41"/>
          <p:cNvSpPr txBox="1">
            <a:spLocks noGrp="1"/>
          </p:cNvSpPr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41" name="Google Shape;1141;p41"/>
          <p:cNvSpPr txBox="1">
            <a:spLocks noGrp="1"/>
          </p:cNvSpPr>
          <p:nvPr>
            <p:ph type="subTitle" idx="1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p42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7" name="Google Shape;1147;p42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8" name="Google Shape;1148;p42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an extremely poisonous atmosphere</a:t>
            </a:r>
            <a:endParaRPr/>
          </a:p>
        </p:txBody>
      </p:sp>
      <p:sp>
        <p:nvSpPr>
          <p:cNvPr id="1149" name="Google Shape;1149;p42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50" name="Google Shape;1150;p42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51" name="Google Shape;1151;p42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52" name="Google Shape;1152;p42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53" name="Google Shape;1153;p42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54" name="Google Shape;1154;p42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55" name="Google Shape;1155;p42"/>
          <p:cNvSpPr/>
          <p:nvPr/>
        </p:nvSpPr>
        <p:spPr>
          <a:xfrm>
            <a:off x="3174876" y="1346300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42"/>
          <p:cNvSpPr/>
          <p:nvPr/>
        </p:nvSpPr>
        <p:spPr>
          <a:xfrm>
            <a:off x="3363449" y="1535500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42"/>
          <p:cNvSpPr/>
          <p:nvPr/>
        </p:nvSpPr>
        <p:spPr>
          <a:xfrm>
            <a:off x="3471839" y="1723396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8" name="Google Shape;1158;p42"/>
          <p:cNvSpPr/>
          <p:nvPr/>
        </p:nvSpPr>
        <p:spPr>
          <a:xfrm>
            <a:off x="3674854" y="1911761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9" name="Google Shape;1159;p42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0" name="Google Shape;1160;p42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1" name="Google Shape;1161;p42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2" name="Google Shape;1162;p42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63" name="Google Shape;1163;p42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64" name="Google Shape;1164;p42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65" name="Google Shape;1165;p42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66" name="Google Shape;1166;p42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43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72" name="Google Shape;1172;p43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73" name="Google Shape;1173;p43"/>
          <p:cNvSpPr txBox="1">
            <a:spLocks noGrp="1"/>
          </p:cNvSpPr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74" name="Google Shape;1174;p43"/>
          <p:cNvSpPr txBox="1">
            <a:spLocks noGrp="1"/>
          </p:cNvSpPr>
          <p:nvPr>
            <p:ph type="subTitle" idx="1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75" name="Google Shape;1175;p43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76" name="Google Shape;1176;p43"/>
          <p:cNvSpPr txBox="1">
            <a:spLocks noGrp="1"/>
          </p:cNvSpPr>
          <p:nvPr>
            <p:ph type="ctrTitle" idx="4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7" name="Google Shape;1177;p43"/>
          <p:cNvSpPr txBox="1">
            <a:spLocks noGrp="1"/>
          </p:cNvSpPr>
          <p:nvPr>
            <p:ph type="subTitle" idx="5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8" name="Google Shape;1178;p43"/>
          <p:cNvSpPr txBox="1">
            <a:spLocks noGrp="1"/>
          </p:cNvSpPr>
          <p:nvPr>
            <p:ph type="ctrTitle" idx="7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9" name="Google Shape;1179;p43"/>
          <p:cNvSpPr txBox="1">
            <a:spLocks noGrp="1"/>
          </p:cNvSpPr>
          <p:nvPr>
            <p:ph type="subTitle" idx="8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80" name="Google Shape;1180;p43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81" name="Google Shape;1181;p43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82" name="Google Shape;1182;p43"/>
          <p:cNvSpPr txBox="1">
            <a:spLocks noGrp="1"/>
          </p:cNvSpPr>
          <p:nvPr>
            <p:ph type="ctrTitle" idx="14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83" name="Google Shape;1183;p43"/>
          <p:cNvSpPr txBox="1">
            <a:spLocks noGrp="1"/>
          </p:cNvSpPr>
          <p:nvPr>
            <p:ph type="subTitle" idx="15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System”</a:t>
            </a:r>
            <a:endParaRPr/>
          </a:p>
        </p:txBody>
      </p:sp>
      <p:sp>
        <p:nvSpPr>
          <p:cNvPr id="1184" name="Google Shape;1184;p43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5" name="Google Shape;1185;p43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6" name="Google Shape;1186;p43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7" name="Google Shape;1187;p43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8" name="Google Shape;1188;p43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9" name="Google Shape;1189;p43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90" name="Google Shape;1190;p43"/>
          <p:cNvCxnSpPr>
            <a:stCxn id="1187" idx="3"/>
            <a:endCxn id="1185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1" name="Google Shape;1191;p43"/>
          <p:cNvCxnSpPr>
            <a:stCxn id="1185" idx="3"/>
            <a:endCxn id="1189" idx="1"/>
          </p:cNvCxnSpPr>
          <p:nvPr/>
        </p:nvCxnSpPr>
        <p:spPr>
          <a:xfrm rot="10800000" flipH="1">
            <a:off x="4776663" y="1371034"/>
            <a:ext cx="2327400" cy="18420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2" name="Google Shape;1192;p43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93" name="Google Shape;1193;p43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3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3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3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3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" name="Google Shape;1198;p43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9" name="Google Shape;1199;p43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3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3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3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3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3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3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3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3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3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" name="Google Shape;1209;p43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10" name="Google Shape;1210;p43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3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3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3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43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15" name="Google Shape;1215;p43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3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3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3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3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3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3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3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43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24" name="Google Shape;1224;p43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3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3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3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3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3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" name="Google Shape;1230;p43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31" name="Google Shape;1231;p43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3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3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3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3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0" name="Google Shape;1240;p44"/>
          <p:cNvCxnSpPr>
            <a:endCxn id="1241" idx="1"/>
          </p:cNvCxnSpPr>
          <p:nvPr/>
        </p:nvCxnSpPr>
        <p:spPr>
          <a:xfrm rot="5400000" flipH="1">
            <a:off x="1203175" y="2002350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41" name="Google Shape;1241;p44"/>
          <p:cNvSpPr txBox="1">
            <a:spLocks noGrp="1"/>
          </p:cNvSpPr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45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" name="Google Shape;1248;p45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9" name="Google Shape;1249;p4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50" name="Google Shape;1250;p45"/>
          <p:cNvGraphicFramePr/>
          <p:nvPr/>
        </p:nvGraphicFramePr>
        <p:xfrm>
          <a:off x="819303" y="14157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{CD9EFBF2-D10B-4A8C-B3C2-7C8370F4E7A1}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251" name="Google Shape;1251;p45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52" name="Google Shape;1252;p45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5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5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5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5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4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62" name="Google Shape;1262;p46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63" name="Google Shape;1263;p46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64" name="Google Shape;1264;p46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65" name="Google Shape;1265;p46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66" name="Google Shape;1266;p46"/>
          <p:cNvSpPr txBox="1">
            <a:spLocks noGrp="1"/>
          </p:cNvSpPr>
          <p:nvPr>
            <p:ph type="ctrTitle" idx="4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7" name="Google Shape;1267;p46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8" name="Google Shape;1268;p46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9" name="Google Shape;1269;p46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6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6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6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6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6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6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6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6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6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6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6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6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6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6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6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6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6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6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" name="Google Shape;1288;p46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9" name="Google Shape;1289;p46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6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6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6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6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6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6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6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6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6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6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6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6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6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6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6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6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6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6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8" name="Google Shape;1308;p46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9" name="Google Shape;1309;p46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6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6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6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6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6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6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6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6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6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6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6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6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6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6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6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6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6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6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8" name="Google Shape;1328;p46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9" name="Google Shape;1329;p46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30" name="Google Shape;1330;p46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4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36" name="Google Shape;1336;p47"/>
          <p:cNvSpPr txBox="1">
            <a:spLocks noGrp="1"/>
          </p:cNvSpPr>
          <p:nvPr>
            <p:ph type="body" idx="1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7" name="Google Shape;1337;p47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8" name="Google Shape;1338;p47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9" name="Google Shape;1339;p47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47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47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47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47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47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47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46" name="Google Shape;1346;p47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7" name="Google Shape;1347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7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9" name="Google Shape;1349;p47"/>
            <p:cNvSpPr/>
            <p:nvPr/>
          </p:nvSpPr>
          <p:spPr>
            <a:xfrm>
              <a:off x="3681925" y="2020075"/>
              <a:ext cx="1243725" cy="1786275"/>
            </a:xfrm>
            <a:custGeom>
              <a:avLst/>
              <a:gdLst/>
              <a:ahLst/>
              <a:cxnLst/>
              <a:rect l="l" t="t" r="r" b="b"/>
              <a:pathLst>
                <a:path w="49749" h="71451" extrusionOk="0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7"/>
            <p:cNvSpPr/>
            <p:nvPr/>
          </p:nvSpPr>
          <p:spPr>
            <a:xfrm>
              <a:off x="3580725" y="2020075"/>
              <a:ext cx="1250250" cy="1786275"/>
            </a:xfrm>
            <a:custGeom>
              <a:avLst/>
              <a:gdLst/>
              <a:ahLst/>
              <a:cxnLst/>
              <a:rect l="l" t="t" r="r" b="b"/>
              <a:pathLst>
                <a:path w="50010" h="71451" extrusionOk="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7"/>
            <p:cNvSpPr/>
            <p:nvPr/>
          </p:nvSpPr>
          <p:spPr>
            <a:xfrm>
              <a:off x="3680303" y="2113921"/>
              <a:ext cx="1140025" cy="1511564"/>
            </a:xfrm>
            <a:custGeom>
              <a:avLst/>
              <a:gdLst/>
              <a:ahLst/>
              <a:cxnLst/>
              <a:rect l="l" t="t" r="r" b="b"/>
              <a:pathLst>
                <a:path w="45601" h="60944" extrusionOk="0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7"/>
            <p:cNvSpPr/>
            <p:nvPr/>
          </p:nvSpPr>
          <p:spPr>
            <a:xfrm>
              <a:off x="4237099" y="2051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7"/>
            <p:cNvSpPr/>
            <p:nvPr/>
          </p:nvSpPr>
          <p:spPr>
            <a:xfrm>
              <a:off x="4179825" y="3667150"/>
              <a:ext cx="125000" cy="106825"/>
            </a:xfrm>
            <a:custGeom>
              <a:avLst/>
              <a:gdLst/>
              <a:ahLst/>
              <a:cxnLst/>
              <a:rect l="l" t="t" r="r" b="b"/>
              <a:pathLst>
                <a:path w="5000" h="4273" extrusionOk="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54" name="Google Shape;1354;p47"/>
          <p:cNvPicPr preferRelativeResize="0"/>
          <p:nvPr/>
        </p:nvPicPr>
        <p:blipFill rotWithShape="1">
          <a:blip r:embed="rId4">
            <a:alphaModFix/>
          </a:blip>
          <a:srcRect t="108" b="1096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55" name="Google Shape;1355;p47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56" name="Google Shape;1356;p47"/>
            <p:cNvSpPr/>
            <p:nvPr/>
          </p:nvSpPr>
          <p:spPr>
            <a:xfrm>
              <a:off x="6505324" y="2247511"/>
              <a:ext cx="863850" cy="1739954"/>
            </a:xfrm>
            <a:custGeom>
              <a:avLst/>
              <a:gdLst/>
              <a:ahLst/>
              <a:cxnLst/>
              <a:rect l="l" t="t" r="r" b="b"/>
              <a:pathLst>
                <a:path w="34554" h="71434" extrusionOk="0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7"/>
            <p:cNvSpPr/>
            <p:nvPr/>
          </p:nvSpPr>
          <p:spPr>
            <a:xfrm>
              <a:off x="6417224" y="2247097"/>
              <a:ext cx="868375" cy="1740368"/>
            </a:xfrm>
            <a:custGeom>
              <a:avLst/>
              <a:gdLst/>
              <a:ahLst/>
              <a:cxnLst/>
              <a:rect l="l" t="t" r="r" b="b"/>
              <a:pathLst>
                <a:path w="34735" h="71451" extrusionOk="0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7"/>
            <p:cNvSpPr/>
            <p:nvPr/>
          </p:nvSpPr>
          <p:spPr>
            <a:xfrm>
              <a:off x="6492619" y="2340952"/>
              <a:ext cx="813450" cy="1457323"/>
            </a:xfrm>
            <a:custGeom>
              <a:avLst/>
              <a:gdLst/>
              <a:ahLst/>
              <a:cxnLst/>
              <a:rect l="l" t="t" r="r" b="b"/>
              <a:pathLst>
                <a:path w="32538" h="60944" extrusionOk="0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7"/>
            <p:cNvSpPr/>
            <p:nvPr/>
          </p:nvSpPr>
          <p:spPr>
            <a:xfrm>
              <a:off x="6856100" y="3843492"/>
              <a:ext cx="96750" cy="83150"/>
            </a:xfrm>
            <a:custGeom>
              <a:avLst/>
              <a:gdLst/>
              <a:ahLst/>
              <a:cxnLst/>
              <a:rect l="l" t="t" r="r" b="b"/>
              <a:pathLst>
                <a:path w="3870" h="3326" extrusionOk="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7"/>
            <p:cNvSpPr/>
            <p:nvPr/>
          </p:nvSpPr>
          <p:spPr>
            <a:xfrm>
              <a:off x="6623350" y="3880717"/>
              <a:ext cx="82800" cy="9025"/>
            </a:xfrm>
            <a:custGeom>
              <a:avLst/>
              <a:gdLst/>
              <a:ahLst/>
              <a:cxnLst/>
              <a:rect l="l" t="t" r="r" b="b"/>
              <a:pathLst>
                <a:path w="3312" h="361" extrusionOk="0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7"/>
            <p:cNvSpPr/>
            <p:nvPr/>
          </p:nvSpPr>
          <p:spPr>
            <a:xfrm>
              <a:off x="7116325" y="3860642"/>
              <a:ext cx="60675" cy="48775"/>
            </a:xfrm>
            <a:custGeom>
              <a:avLst/>
              <a:gdLst/>
              <a:ahLst/>
              <a:cxnLst/>
              <a:rect l="l" t="t" r="r" b="b"/>
              <a:pathLst>
                <a:path w="2427" h="1951" extrusionOk="0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7"/>
            <p:cNvSpPr/>
            <p:nvPr/>
          </p:nvSpPr>
          <p:spPr>
            <a:xfrm>
              <a:off x="6785429" y="2287275"/>
              <a:ext cx="238100" cy="14350"/>
            </a:xfrm>
            <a:custGeom>
              <a:avLst/>
              <a:gdLst/>
              <a:ahLst/>
              <a:cxnLst/>
              <a:rect l="l" t="t" r="r" b="b"/>
              <a:pathLst>
                <a:path w="9524" h="574" extrusionOk="0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63" name="Google Shape;1363;p47"/>
          <p:cNvPicPr preferRelativeResize="0"/>
          <p:nvPr/>
        </p:nvPicPr>
        <p:blipFill rotWithShape="1">
          <a:blip r:embed="rId5">
            <a:alphaModFix/>
          </a:blip>
          <a:srcRect l="-10" b="-446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B19F9-D6DC-808E-298B-675754F4B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8398" y="76065"/>
            <a:ext cx="5676600" cy="1230300"/>
          </a:xfrm>
        </p:spPr>
        <p:txBody>
          <a:bodyPr/>
          <a:lstStyle/>
          <a:p>
            <a:r>
              <a:rPr lang="en-IN" dirty="0"/>
              <a:t>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D643E-A76A-FA3E-E03D-AF177EA32C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160" y="1306365"/>
            <a:ext cx="6556917" cy="3273069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Nunito" pitchFamily="2" charset="0"/>
              </a:rPr>
              <a:t>Solid base architecture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Nunito" pitchFamily="2" charset="0"/>
              </a:rPr>
              <a:t>Extensible architecture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Nunito" pitchFamily="2" charset="0"/>
              </a:rPr>
              <a:t>Component based library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Nunito" pitchFamily="2" charset="0"/>
              </a:rPr>
              <a:t>JSX based design architecture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1"/>
                </a:solidFill>
                <a:effectLst/>
                <a:latin typeface="Nunito" pitchFamily="2" charset="0"/>
              </a:rPr>
              <a:t>Declarative UI library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20883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p48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9" name="Google Shape;1369;p48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70" name="Google Shape;1370;p48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71" name="Google Shape;1371;p48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2" name="Google Shape;1372;p48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73" name="Google Shape;1373;p4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6" name="Google Shape;1376;p48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7" name="Google Shape;1377;p48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8" name="Google Shape;1378;p48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9" name="Google Shape;1379;p48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48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1" name="Google Shape;1381;p48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82" name="Google Shape;1382;p48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8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8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5" name="Google Shape;1385;p48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6" name="Google Shape;1386;p48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7" name="Google Shape;1387;p48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8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8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95" name="Google Shape;1395;p49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96" name="Google Shape;1396;p49"/>
            <p:cNvSpPr/>
            <p:nvPr/>
          </p:nvSpPr>
          <p:spPr>
            <a:xfrm>
              <a:off x="2341825" y="750300"/>
              <a:ext cx="1967025" cy="25"/>
            </a:xfrm>
            <a:custGeom>
              <a:avLst/>
              <a:gdLst/>
              <a:ahLst/>
              <a:cxnLst/>
              <a:rect l="l" t="t" r="r" b="b"/>
              <a:pathLst>
                <a:path w="78681" h="1" extrusionOk="0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9"/>
            <p:cNvSpPr/>
            <p:nvPr/>
          </p:nvSpPr>
          <p:spPr>
            <a:xfrm>
              <a:off x="2341825" y="748100"/>
              <a:ext cx="1967025" cy="4100"/>
            </a:xfrm>
            <a:custGeom>
              <a:avLst/>
              <a:gdLst/>
              <a:ahLst/>
              <a:cxnLst/>
              <a:rect l="l" t="t" r="r" b="b"/>
              <a:pathLst>
                <a:path w="78681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9"/>
            <p:cNvSpPr/>
            <p:nvPr/>
          </p:nvSpPr>
          <p:spPr>
            <a:xfrm>
              <a:off x="2144300" y="738000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9"/>
            <p:cNvSpPr/>
            <p:nvPr/>
          </p:nvSpPr>
          <p:spPr>
            <a:xfrm>
              <a:off x="2178325" y="736675"/>
              <a:ext cx="48550" cy="58775"/>
            </a:xfrm>
            <a:custGeom>
              <a:avLst/>
              <a:gdLst/>
              <a:ahLst/>
              <a:cxnLst/>
              <a:rect l="l" t="t" r="r" b="b"/>
              <a:pathLst>
                <a:path w="1942" h="2351" extrusionOk="0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9"/>
            <p:cNvSpPr/>
            <p:nvPr/>
          </p:nvSpPr>
          <p:spPr>
            <a:xfrm>
              <a:off x="2232825" y="736800"/>
              <a:ext cx="48550" cy="58525"/>
            </a:xfrm>
            <a:custGeom>
              <a:avLst/>
              <a:gdLst/>
              <a:ahLst/>
              <a:cxnLst/>
              <a:rect l="l" t="t" r="r" b="b"/>
              <a:pathLst>
                <a:path w="1942" h="2341" extrusionOk="0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9"/>
            <p:cNvSpPr/>
            <p:nvPr/>
          </p:nvSpPr>
          <p:spPr>
            <a:xfrm>
              <a:off x="2342775" y="8886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9"/>
            <p:cNvSpPr/>
            <p:nvPr/>
          </p:nvSpPr>
          <p:spPr>
            <a:xfrm>
              <a:off x="2342775" y="8867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9"/>
            <p:cNvSpPr/>
            <p:nvPr/>
          </p:nvSpPr>
          <p:spPr>
            <a:xfrm>
              <a:off x="2144950" y="875350"/>
              <a:ext cx="45075" cy="57675"/>
            </a:xfrm>
            <a:custGeom>
              <a:avLst/>
              <a:gdLst/>
              <a:ahLst/>
              <a:cxnLst/>
              <a:rect l="l" t="t" r="r" b="b"/>
              <a:pathLst>
                <a:path w="1803" h="2307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9"/>
            <p:cNvSpPr/>
            <p:nvPr/>
          </p:nvSpPr>
          <p:spPr>
            <a:xfrm>
              <a:off x="2194075" y="875600"/>
              <a:ext cx="50750" cy="58450"/>
            </a:xfrm>
            <a:custGeom>
              <a:avLst/>
              <a:gdLst/>
              <a:ahLst/>
              <a:cxnLst/>
              <a:rect l="l" t="t" r="r" b="b"/>
              <a:pathLst>
                <a:path w="2030" h="2338" extrusionOk="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9"/>
            <p:cNvSpPr/>
            <p:nvPr/>
          </p:nvSpPr>
          <p:spPr>
            <a:xfrm>
              <a:off x="2248900" y="875200"/>
              <a:ext cx="50425" cy="58625"/>
            </a:xfrm>
            <a:custGeom>
              <a:avLst/>
              <a:gdLst/>
              <a:ahLst/>
              <a:cxnLst/>
              <a:rect l="l" t="t" r="r" b="b"/>
              <a:pathLst>
                <a:path w="2017" h="2345" extrusionOk="0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9"/>
            <p:cNvSpPr/>
            <p:nvPr/>
          </p:nvSpPr>
          <p:spPr>
            <a:xfrm>
              <a:off x="2342450" y="1027200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9"/>
            <p:cNvSpPr/>
            <p:nvPr/>
          </p:nvSpPr>
          <p:spPr>
            <a:xfrm>
              <a:off x="2342450" y="1025300"/>
              <a:ext cx="1966725" cy="3825"/>
            </a:xfrm>
            <a:custGeom>
              <a:avLst/>
              <a:gdLst/>
              <a:ahLst/>
              <a:cxnLst/>
              <a:rect l="l" t="t" r="r" b="b"/>
              <a:pathLst>
                <a:path w="78669" h="153" extrusionOk="0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9"/>
            <p:cNvSpPr/>
            <p:nvPr/>
          </p:nvSpPr>
          <p:spPr>
            <a:xfrm>
              <a:off x="2144000" y="1015225"/>
              <a:ext cx="45075" cy="57100"/>
            </a:xfrm>
            <a:custGeom>
              <a:avLst/>
              <a:gdLst/>
              <a:ahLst/>
              <a:cxnLst/>
              <a:rect l="l" t="t" r="r" b="b"/>
              <a:pathLst>
                <a:path w="1803" h="2284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9"/>
            <p:cNvSpPr/>
            <p:nvPr/>
          </p:nvSpPr>
          <p:spPr>
            <a:xfrm>
              <a:off x="2193775" y="1013900"/>
              <a:ext cx="50425" cy="58450"/>
            </a:xfrm>
            <a:custGeom>
              <a:avLst/>
              <a:gdLst/>
              <a:ahLst/>
              <a:cxnLst/>
              <a:rect l="l" t="t" r="r" b="b"/>
              <a:pathLst>
                <a:path w="2017" h="2338" extrusionOk="0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9"/>
            <p:cNvSpPr/>
            <p:nvPr/>
          </p:nvSpPr>
          <p:spPr>
            <a:xfrm>
              <a:off x="2248575" y="1013900"/>
              <a:ext cx="50425" cy="58425"/>
            </a:xfrm>
            <a:custGeom>
              <a:avLst/>
              <a:gdLst/>
              <a:ahLst/>
              <a:cxnLst/>
              <a:rect l="l" t="t" r="r" b="b"/>
              <a:pathLst>
                <a:path w="2017" h="2337" extrusionOk="0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9"/>
            <p:cNvSpPr/>
            <p:nvPr/>
          </p:nvSpPr>
          <p:spPr>
            <a:xfrm>
              <a:off x="2342150" y="11658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9"/>
            <p:cNvSpPr/>
            <p:nvPr/>
          </p:nvSpPr>
          <p:spPr>
            <a:xfrm>
              <a:off x="2342150" y="11636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9"/>
            <p:cNvSpPr/>
            <p:nvPr/>
          </p:nvSpPr>
          <p:spPr>
            <a:xfrm>
              <a:off x="2145875" y="1152500"/>
              <a:ext cx="50450" cy="58450"/>
            </a:xfrm>
            <a:custGeom>
              <a:avLst/>
              <a:gdLst/>
              <a:ahLst/>
              <a:cxnLst/>
              <a:rect l="l" t="t" r="r" b="b"/>
              <a:pathLst>
                <a:path w="2018" h="2338" extrusionOk="0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9"/>
            <p:cNvSpPr/>
            <p:nvPr/>
          </p:nvSpPr>
          <p:spPr>
            <a:xfrm>
              <a:off x="2342150" y="13041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9"/>
            <p:cNvSpPr/>
            <p:nvPr/>
          </p:nvSpPr>
          <p:spPr>
            <a:xfrm>
              <a:off x="2342150" y="1302225"/>
              <a:ext cx="1966700" cy="4100"/>
            </a:xfrm>
            <a:custGeom>
              <a:avLst/>
              <a:gdLst/>
              <a:ahLst/>
              <a:cxnLst/>
              <a:rect l="l" t="t" r="r" b="b"/>
              <a:pathLst>
                <a:path w="78668" h="164" extrusionOk="0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9"/>
            <p:cNvSpPr/>
            <p:nvPr/>
          </p:nvSpPr>
          <p:spPr>
            <a:xfrm>
              <a:off x="2144300" y="1292125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9"/>
            <p:cNvSpPr/>
            <p:nvPr/>
          </p:nvSpPr>
          <p:spPr>
            <a:xfrm>
              <a:off x="2177375" y="1290800"/>
              <a:ext cx="50450" cy="58525"/>
            </a:xfrm>
            <a:custGeom>
              <a:avLst/>
              <a:gdLst/>
              <a:ahLst/>
              <a:cxnLst/>
              <a:rect l="l" t="t" r="r" b="b"/>
              <a:pathLst>
                <a:path w="2018" h="2341" extrusionOk="0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9"/>
            <p:cNvSpPr/>
            <p:nvPr/>
          </p:nvSpPr>
          <p:spPr>
            <a:xfrm>
              <a:off x="2231875" y="1290925"/>
              <a:ext cx="50450" cy="58575"/>
            </a:xfrm>
            <a:custGeom>
              <a:avLst/>
              <a:gdLst/>
              <a:ahLst/>
              <a:cxnLst/>
              <a:rect l="l" t="t" r="r" b="b"/>
              <a:pathLst>
                <a:path w="2018" h="2343" extrusionOk="0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9"/>
            <p:cNvSpPr/>
            <p:nvPr/>
          </p:nvSpPr>
          <p:spPr>
            <a:xfrm>
              <a:off x="2342775" y="1442725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9"/>
            <p:cNvSpPr/>
            <p:nvPr/>
          </p:nvSpPr>
          <p:spPr>
            <a:xfrm>
              <a:off x="2342775" y="1440825"/>
              <a:ext cx="1966700" cy="3800"/>
            </a:xfrm>
            <a:custGeom>
              <a:avLst/>
              <a:gdLst/>
              <a:ahLst/>
              <a:cxnLst/>
              <a:rect l="l" t="t" r="r" b="b"/>
              <a:pathLst>
                <a:path w="78668" h="152" extrusionOk="0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9"/>
            <p:cNvSpPr/>
            <p:nvPr/>
          </p:nvSpPr>
          <p:spPr>
            <a:xfrm>
              <a:off x="2144950" y="1429475"/>
              <a:ext cx="45075" cy="57375"/>
            </a:xfrm>
            <a:custGeom>
              <a:avLst/>
              <a:gdLst/>
              <a:ahLst/>
              <a:cxnLst/>
              <a:rect l="l" t="t" r="r" b="b"/>
              <a:pathLst>
                <a:path w="1803" h="2295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9"/>
            <p:cNvSpPr/>
            <p:nvPr/>
          </p:nvSpPr>
          <p:spPr>
            <a:xfrm>
              <a:off x="2194400" y="1429650"/>
              <a:ext cx="50425" cy="58225"/>
            </a:xfrm>
            <a:custGeom>
              <a:avLst/>
              <a:gdLst/>
              <a:ahLst/>
              <a:cxnLst/>
              <a:rect l="l" t="t" r="r" b="b"/>
              <a:pathLst>
                <a:path w="2017" h="2329" extrusionOk="0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9"/>
            <p:cNvSpPr/>
            <p:nvPr/>
          </p:nvSpPr>
          <p:spPr>
            <a:xfrm>
              <a:off x="2248900" y="1429650"/>
              <a:ext cx="50425" cy="58150"/>
            </a:xfrm>
            <a:custGeom>
              <a:avLst/>
              <a:gdLst/>
              <a:ahLst/>
              <a:cxnLst/>
              <a:rect l="l" t="t" r="r" b="b"/>
              <a:pathLst>
                <a:path w="2017" h="2326" extrusionOk="0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9"/>
            <p:cNvSpPr/>
            <p:nvPr/>
          </p:nvSpPr>
          <p:spPr>
            <a:xfrm>
              <a:off x="2342450" y="1581325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9"/>
            <p:cNvSpPr/>
            <p:nvPr/>
          </p:nvSpPr>
          <p:spPr>
            <a:xfrm>
              <a:off x="2342450" y="1579125"/>
              <a:ext cx="1966725" cy="4100"/>
            </a:xfrm>
            <a:custGeom>
              <a:avLst/>
              <a:gdLst/>
              <a:ahLst/>
              <a:cxnLst/>
              <a:rect l="l" t="t" r="r" b="b"/>
              <a:pathLst>
                <a:path w="78669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9"/>
            <p:cNvSpPr/>
            <p:nvPr/>
          </p:nvSpPr>
          <p:spPr>
            <a:xfrm>
              <a:off x="2144000" y="1569350"/>
              <a:ext cx="45075" cy="57050"/>
            </a:xfrm>
            <a:custGeom>
              <a:avLst/>
              <a:gdLst/>
              <a:ahLst/>
              <a:cxnLst/>
              <a:rect l="l" t="t" r="r" b="b"/>
              <a:pathLst>
                <a:path w="1803" h="2282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9"/>
            <p:cNvSpPr/>
            <p:nvPr/>
          </p:nvSpPr>
          <p:spPr>
            <a:xfrm>
              <a:off x="2193775" y="1567925"/>
              <a:ext cx="50425" cy="58550"/>
            </a:xfrm>
            <a:custGeom>
              <a:avLst/>
              <a:gdLst/>
              <a:ahLst/>
              <a:cxnLst/>
              <a:rect l="l" t="t" r="r" b="b"/>
              <a:pathLst>
                <a:path w="2017" h="2342" extrusionOk="0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9"/>
            <p:cNvSpPr/>
            <p:nvPr/>
          </p:nvSpPr>
          <p:spPr>
            <a:xfrm>
              <a:off x="2248575" y="1567925"/>
              <a:ext cx="50425" cy="58475"/>
            </a:xfrm>
            <a:custGeom>
              <a:avLst/>
              <a:gdLst/>
              <a:ahLst/>
              <a:cxnLst/>
              <a:rect l="l" t="t" r="r" b="b"/>
              <a:pathLst>
                <a:path w="2017" h="2339" extrusionOk="0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9"/>
            <p:cNvSpPr/>
            <p:nvPr/>
          </p:nvSpPr>
          <p:spPr>
            <a:xfrm>
              <a:off x="2540600" y="1086425"/>
              <a:ext cx="26800" cy="158175"/>
            </a:xfrm>
            <a:custGeom>
              <a:avLst/>
              <a:gdLst/>
              <a:ahLst/>
              <a:cxnLst/>
              <a:rect l="l" t="t" r="r" b="b"/>
              <a:pathLst>
                <a:path w="1072" h="6327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9"/>
            <p:cNvSpPr/>
            <p:nvPr/>
          </p:nvSpPr>
          <p:spPr>
            <a:xfrm>
              <a:off x="2540600" y="1086425"/>
              <a:ext cx="26800" cy="80350"/>
            </a:xfrm>
            <a:custGeom>
              <a:avLst/>
              <a:gdLst/>
              <a:ahLst/>
              <a:cxnLst/>
              <a:rect l="l" t="t" r="r" b="b"/>
              <a:pathLst>
                <a:path w="1072" h="3214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9"/>
            <p:cNvSpPr/>
            <p:nvPr/>
          </p:nvSpPr>
          <p:spPr>
            <a:xfrm>
              <a:off x="2836425" y="955375"/>
              <a:ext cx="26475" cy="420575"/>
            </a:xfrm>
            <a:custGeom>
              <a:avLst/>
              <a:gdLst/>
              <a:ahLst/>
              <a:cxnLst/>
              <a:rect l="l" t="t" r="r" b="b"/>
              <a:pathLst>
                <a:path w="1059" h="16823" extrusionOk="0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9"/>
            <p:cNvSpPr/>
            <p:nvPr/>
          </p:nvSpPr>
          <p:spPr>
            <a:xfrm>
              <a:off x="2836100" y="955050"/>
              <a:ext cx="27125" cy="211725"/>
            </a:xfrm>
            <a:custGeom>
              <a:avLst/>
              <a:gdLst/>
              <a:ahLst/>
              <a:cxnLst/>
              <a:rect l="l" t="t" r="r" b="b"/>
              <a:pathLst>
                <a:path w="1085" h="8469" extrusionOk="0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9"/>
            <p:cNvSpPr/>
            <p:nvPr/>
          </p:nvSpPr>
          <p:spPr>
            <a:xfrm>
              <a:off x="3121500" y="895525"/>
              <a:ext cx="26800" cy="539975"/>
            </a:xfrm>
            <a:custGeom>
              <a:avLst/>
              <a:gdLst/>
              <a:ahLst/>
              <a:cxnLst/>
              <a:rect l="l" t="t" r="r" b="b"/>
              <a:pathLst>
                <a:path w="1072" h="21599" extrusionOk="0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9"/>
            <p:cNvSpPr/>
            <p:nvPr/>
          </p:nvSpPr>
          <p:spPr>
            <a:xfrm>
              <a:off x="3121500" y="895525"/>
              <a:ext cx="26800" cy="271250"/>
            </a:xfrm>
            <a:custGeom>
              <a:avLst/>
              <a:gdLst/>
              <a:ahLst/>
              <a:cxnLst/>
              <a:rect l="l" t="t" r="r" b="b"/>
              <a:pathLst>
                <a:path w="1072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9"/>
            <p:cNvSpPr/>
            <p:nvPr/>
          </p:nvSpPr>
          <p:spPr>
            <a:xfrm>
              <a:off x="3832500" y="895525"/>
              <a:ext cx="26825" cy="539975"/>
            </a:xfrm>
            <a:custGeom>
              <a:avLst/>
              <a:gdLst/>
              <a:ahLst/>
              <a:cxnLst/>
              <a:rect l="l" t="t" r="r" b="b"/>
              <a:pathLst>
                <a:path w="1073" h="21599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9"/>
            <p:cNvSpPr/>
            <p:nvPr/>
          </p:nvSpPr>
          <p:spPr>
            <a:xfrm>
              <a:off x="3832500" y="895525"/>
              <a:ext cx="26825" cy="271250"/>
            </a:xfrm>
            <a:custGeom>
              <a:avLst/>
              <a:gdLst/>
              <a:ahLst/>
              <a:cxnLst/>
              <a:rect l="l" t="t" r="r" b="b"/>
              <a:pathLst>
                <a:path w="1073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9"/>
            <p:cNvSpPr/>
            <p:nvPr/>
          </p:nvSpPr>
          <p:spPr>
            <a:xfrm>
              <a:off x="3552450" y="953475"/>
              <a:ext cx="26800" cy="424050"/>
            </a:xfrm>
            <a:custGeom>
              <a:avLst/>
              <a:gdLst/>
              <a:ahLst/>
              <a:cxnLst/>
              <a:rect l="l" t="t" r="r" b="b"/>
              <a:pathLst>
                <a:path w="1072" h="16962" extrusionOk="0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9"/>
            <p:cNvSpPr/>
            <p:nvPr/>
          </p:nvSpPr>
          <p:spPr>
            <a:xfrm>
              <a:off x="3552775" y="953475"/>
              <a:ext cx="26800" cy="213300"/>
            </a:xfrm>
            <a:custGeom>
              <a:avLst/>
              <a:gdLst/>
              <a:ahLst/>
              <a:cxnLst/>
              <a:rect l="l" t="t" r="r" b="b"/>
              <a:pathLst>
                <a:path w="1072" h="8532" extrusionOk="0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9"/>
            <p:cNvSpPr/>
            <p:nvPr/>
          </p:nvSpPr>
          <p:spPr>
            <a:xfrm>
              <a:off x="3984025" y="953475"/>
              <a:ext cx="26825" cy="424050"/>
            </a:xfrm>
            <a:custGeom>
              <a:avLst/>
              <a:gdLst/>
              <a:ahLst/>
              <a:cxnLst/>
              <a:rect l="l" t="t" r="r" b="b"/>
              <a:pathLst>
                <a:path w="1073" h="1696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9"/>
            <p:cNvSpPr/>
            <p:nvPr/>
          </p:nvSpPr>
          <p:spPr>
            <a:xfrm>
              <a:off x="3984025" y="953475"/>
              <a:ext cx="26825" cy="213300"/>
            </a:xfrm>
            <a:custGeom>
              <a:avLst/>
              <a:gdLst/>
              <a:ahLst/>
              <a:cxnLst/>
              <a:rect l="l" t="t" r="r" b="b"/>
              <a:pathLst>
                <a:path w="1073" h="853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1" name="Google Shape;1441;p49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42" name="Google Shape;1442;p49"/>
            <p:cNvSpPr/>
            <p:nvPr/>
          </p:nvSpPr>
          <p:spPr>
            <a:xfrm>
              <a:off x="403175" y="3947200"/>
              <a:ext cx="952350" cy="916050"/>
            </a:xfrm>
            <a:custGeom>
              <a:avLst/>
              <a:gdLst/>
              <a:ahLst/>
              <a:cxnLst/>
              <a:rect l="l" t="t" r="r" b="b"/>
              <a:pathLst>
                <a:path w="38094" h="36642" extrusionOk="0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9"/>
            <p:cNvSpPr/>
            <p:nvPr/>
          </p:nvSpPr>
          <p:spPr>
            <a:xfrm>
              <a:off x="883275" y="4935050"/>
              <a:ext cx="28700" cy="28675"/>
            </a:xfrm>
            <a:custGeom>
              <a:avLst/>
              <a:gdLst/>
              <a:ahLst/>
              <a:cxnLst/>
              <a:rect l="l" t="t" r="r" b="b"/>
              <a:pathLst>
                <a:path w="1148" h="1147" extrusionOk="0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9"/>
            <p:cNvSpPr/>
            <p:nvPr/>
          </p:nvSpPr>
          <p:spPr>
            <a:xfrm>
              <a:off x="1018725" y="4917600"/>
              <a:ext cx="31850" cy="28800"/>
            </a:xfrm>
            <a:custGeom>
              <a:avLst/>
              <a:gdLst/>
              <a:ahLst/>
              <a:cxnLst/>
              <a:rect l="l" t="t" r="r" b="b"/>
              <a:pathLst>
                <a:path w="1274" h="1152" extrusionOk="0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9"/>
            <p:cNvSpPr/>
            <p:nvPr/>
          </p:nvSpPr>
          <p:spPr>
            <a:xfrm>
              <a:off x="711600" y="4907975"/>
              <a:ext cx="32475" cy="28975"/>
            </a:xfrm>
            <a:custGeom>
              <a:avLst/>
              <a:gdLst/>
              <a:ahLst/>
              <a:cxnLst/>
              <a:rect l="l" t="t" r="r" b="b"/>
              <a:pathLst>
                <a:path w="1299" h="1159" extrusionOk="0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9"/>
            <p:cNvSpPr/>
            <p:nvPr/>
          </p:nvSpPr>
          <p:spPr>
            <a:xfrm>
              <a:off x="1175625" y="4848450"/>
              <a:ext cx="32775" cy="28650"/>
            </a:xfrm>
            <a:custGeom>
              <a:avLst/>
              <a:gdLst/>
              <a:ahLst/>
              <a:cxnLst/>
              <a:rect l="l" t="t" r="r" b="b"/>
              <a:pathLst>
                <a:path w="1311" h="1146" extrusionOk="0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9"/>
            <p:cNvSpPr/>
            <p:nvPr/>
          </p:nvSpPr>
          <p:spPr>
            <a:xfrm>
              <a:off x="558800" y="4828875"/>
              <a:ext cx="32475" cy="29000"/>
            </a:xfrm>
            <a:custGeom>
              <a:avLst/>
              <a:gdLst/>
              <a:ahLst/>
              <a:cxnLst/>
              <a:rect l="l" t="t" r="r" b="b"/>
              <a:pathLst>
                <a:path w="1299" h="1160" extrusionOk="0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9"/>
            <p:cNvSpPr/>
            <p:nvPr/>
          </p:nvSpPr>
          <p:spPr>
            <a:xfrm>
              <a:off x="1303825" y="47333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9"/>
            <p:cNvSpPr/>
            <p:nvPr/>
          </p:nvSpPr>
          <p:spPr>
            <a:xfrm>
              <a:off x="438150" y="4706450"/>
              <a:ext cx="32475" cy="28900"/>
            </a:xfrm>
            <a:custGeom>
              <a:avLst/>
              <a:gdLst/>
              <a:ahLst/>
              <a:cxnLst/>
              <a:rect l="l" t="t" r="r" b="b"/>
              <a:pathLst>
                <a:path w="1299" h="1156" extrusionOk="0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9"/>
            <p:cNvSpPr/>
            <p:nvPr/>
          </p:nvSpPr>
          <p:spPr>
            <a:xfrm>
              <a:off x="1390150" y="4584700"/>
              <a:ext cx="32775" cy="28725"/>
            </a:xfrm>
            <a:custGeom>
              <a:avLst/>
              <a:gdLst/>
              <a:ahLst/>
              <a:cxnLst/>
              <a:rect l="l" t="t" r="r" b="b"/>
              <a:pathLst>
                <a:path w="1311" h="1149" extrusionOk="0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9"/>
            <p:cNvSpPr/>
            <p:nvPr/>
          </p:nvSpPr>
          <p:spPr>
            <a:xfrm>
              <a:off x="361925" y="4552350"/>
              <a:ext cx="32150" cy="28950"/>
            </a:xfrm>
            <a:custGeom>
              <a:avLst/>
              <a:gdLst/>
              <a:ahLst/>
              <a:cxnLst/>
              <a:rect l="l" t="t" r="r" b="b"/>
              <a:pathLst>
                <a:path w="1286" h="1158" extrusionOk="0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9"/>
            <p:cNvSpPr/>
            <p:nvPr/>
          </p:nvSpPr>
          <p:spPr>
            <a:xfrm>
              <a:off x="1426700" y="4416200"/>
              <a:ext cx="29625" cy="29000"/>
            </a:xfrm>
            <a:custGeom>
              <a:avLst/>
              <a:gdLst/>
              <a:ahLst/>
              <a:cxnLst/>
              <a:rect l="l" t="t" r="r" b="b"/>
              <a:pathLst>
                <a:path w="1185" h="1160" extrusionOk="0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9"/>
            <p:cNvSpPr/>
            <p:nvPr/>
          </p:nvSpPr>
          <p:spPr>
            <a:xfrm>
              <a:off x="338925" y="4382175"/>
              <a:ext cx="29000" cy="29000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9"/>
            <p:cNvSpPr/>
            <p:nvPr/>
          </p:nvSpPr>
          <p:spPr>
            <a:xfrm>
              <a:off x="1406225" y="4245525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9"/>
            <p:cNvSpPr/>
            <p:nvPr/>
          </p:nvSpPr>
          <p:spPr>
            <a:xfrm>
              <a:off x="366950" y="4212875"/>
              <a:ext cx="32175" cy="28825"/>
            </a:xfrm>
            <a:custGeom>
              <a:avLst/>
              <a:gdLst/>
              <a:ahLst/>
              <a:cxnLst/>
              <a:rect l="l" t="t" r="r" b="b"/>
              <a:pathLst>
                <a:path w="1287" h="1153" extrusionOk="0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9"/>
            <p:cNvSpPr/>
            <p:nvPr/>
          </p:nvSpPr>
          <p:spPr>
            <a:xfrm>
              <a:off x="1334075" y="4089025"/>
              <a:ext cx="32775" cy="28875"/>
            </a:xfrm>
            <a:custGeom>
              <a:avLst/>
              <a:gdLst/>
              <a:ahLst/>
              <a:cxnLst/>
              <a:rect l="l" t="t" r="r" b="b"/>
              <a:pathLst>
                <a:path w="1311" h="1155" extrusionOk="0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9"/>
            <p:cNvSpPr/>
            <p:nvPr/>
          </p:nvSpPr>
          <p:spPr>
            <a:xfrm>
              <a:off x="448225" y="4061375"/>
              <a:ext cx="32475" cy="28800"/>
            </a:xfrm>
            <a:custGeom>
              <a:avLst/>
              <a:gdLst/>
              <a:ahLst/>
              <a:cxnLst/>
              <a:rect l="l" t="t" r="r" b="b"/>
              <a:pathLst>
                <a:path w="1299" h="1152" extrusionOk="0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9"/>
            <p:cNvSpPr/>
            <p:nvPr/>
          </p:nvSpPr>
          <p:spPr>
            <a:xfrm>
              <a:off x="1217525" y="396280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9"/>
            <p:cNvSpPr/>
            <p:nvPr/>
          </p:nvSpPr>
          <p:spPr>
            <a:xfrm>
              <a:off x="572350" y="3942525"/>
              <a:ext cx="33100" cy="28900"/>
            </a:xfrm>
            <a:custGeom>
              <a:avLst/>
              <a:gdLst/>
              <a:ahLst/>
              <a:cxnLst/>
              <a:rect l="l" t="t" r="r" b="b"/>
              <a:pathLst>
                <a:path w="1324" h="1156" extrusionOk="0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9"/>
            <p:cNvSpPr/>
            <p:nvPr/>
          </p:nvSpPr>
          <p:spPr>
            <a:xfrm>
              <a:off x="1067250" y="3879100"/>
              <a:ext cx="32475" cy="28675"/>
            </a:xfrm>
            <a:custGeom>
              <a:avLst/>
              <a:gdLst/>
              <a:ahLst/>
              <a:cxnLst/>
              <a:rect l="l" t="t" r="r" b="b"/>
              <a:pathLst>
                <a:path w="1299" h="1147" extrusionOk="0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9"/>
            <p:cNvSpPr/>
            <p:nvPr/>
          </p:nvSpPr>
          <p:spPr>
            <a:xfrm>
              <a:off x="727975" y="3868450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9"/>
            <p:cNvSpPr/>
            <p:nvPr/>
          </p:nvSpPr>
          <p:spPr>
            <a:xfrm>
              <a:off x="899975" y="3846625"/>
              <a:ext cx="29325" cy="28700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9"/>
            <p:cNvSpPr/>
            <p:nvPr/>
          </p:nvSpPr>
          <p:spPr>
            <a:xfrm>
              <a:off x="880750" y="5030800"/>
              <a:ext cx="33750" cy="33750"/>
            </a:xfrm>
            <a:custGeom>
              <a:avLst/>
              <a:gdLst/>
              <a:ahLst/>
              <a:cxnLst/>
              <a:rect l="l" t="t" r="r" b="b"/>
              <a:pathLst>
                <a:path w="1350" h="1350" extrusionOk="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9"/>
            <p:cNvSpPr/>
            <p:nvPr/>
          </p:nvSpPr>
          <p:spPr>
            <a:xfrm>
              <a:off x="1040800" y="5010050"/>
              <a:ext cx="37500" cy="34025"/>
            </a:xfrm>
            <a:custGeom>
              <a:avLst/>
              <a:gdLst/>
              <a:ahLst/>
              <a:cxnLst/>
              <a:rect l="l" t="t" r="r" b="b"/>
              <a:pathLst>
                <a:path w="1500" h="1361" extrusionOk="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9"/>
            <p:cNvSpPr/>
            <p:nvPr/>
          </p:nvSpPr>
          <p:spPr>
            <a:xfrm>
              <a:off x="677875" y="4998800"/>
              <a:ext cx="38475" cy="34250"/>
            </a:xfrm>
            <a:custGeom>
              <a:avLst/>
              <a:gdLst/>
              <a:ahLst/>
              <a:cxnLst/>
              <a:rect l="l" t="t" r="r" b="b"/>
              <a:pathLst>
                <a:path w="1539" h="1370" extrusionOk="0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9"/>
            <p:cNvSpPr/>
            <p:nvPr/>
          </p:nvSpPr>
          <p:spPr>
            <a:xfrm>
              <a:off x="1226025" y="4928250"/>
              <a:ext cx="38775" cy="34225"/>
            </a:xfrm>
            <a:custGeom>
              <a:avLst/>
              <a:gdLst/>
              <a:ahLst/>
              <a:cxnLst/>
              <a:rect l="l" t="t" r="r" b="b"/>
              <a:pathLst>
                <a:path w="1551" h="1369" extrusionOk="0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9"/>
            <p:cNvSpPr/>
            <p:nvPr/>
          </p:nvSpPr>
          <p:spPr>
            <a:xfrm>
              <a:off x="497700" y="4905725"/>
              <a:ext cx="38125" cy="33750"/>
            </a:xfrm>
            <a:custGeom>
              <a:avLst/>
              <a:gdLst/>
              <a:ahLst/>
              <a:cxnLst/>
              <a:rect l="l" t="t" r="r" b="b"/>
              <a:pathLst>
                <a:path w="1525" h="1350" extrusionOk="0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9"/>
            <p:cNvSpPr/>
            <p:nvPr/>
          </p:nvSpPr>
          <p:spPr>
            <a:xfrm>
              <a:off x="1377225" y="4792825"/>
              <a:ext cx="38475" cy="33875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9"/>
            <p:cNvSpPr/>
            <p:nvPr/>
          </p:nvSpPr>
          <p:spPr>
            <a:xfrm>
              <a:off x="355300" y="4760850"/>
              <a:ext cx="38150" cy="34025"/>
            </a:xfrm>
            <a:custGeom>
              <a:avLst/>
              <a:gdLst/>
              <a:ahLst/>
              <a:cxnLst/>
              <a:rect l="l" t="t" r="r" b="b"/>
              <a:pathLst>
                <a:path w="1526" h="1361" extrusionOk="0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9"/>
            <p:cNvSpPr/>
            <p:nvPr/>
          </p:nvSpPr>
          <p:spPr>
            <a:xfrm>
              <a:off x="1478975" y="4616950"/>
              <a:ext cx="38475" cy="34275"/>
            </a:xfrm>
            <a:custGeom>
              <a:avLst/>
              <a:gdLst/>
              <a:ahLst/>
              <a:cxnLst/>
              <a:rect l="l" t="t" r="r" b="b"/>
              <a:pathLst>
                <a:path w="1539" h="1371" extrusionOk="0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9"/>
            <p:cNvSpPr/>
            <p:nvPr/>
          </p:nvSpPr>
          <p:spPr>
            <a:xfrm>
              <a:off x="264900" y="4578900"/>
              <a:ext cx="38125" cy="34225"/>
            </a:xfrm>
            <a:custGeom>
              <a:avLst/>
              <a:gdLst/>
              <a:ahLst/>
              <a:cxnLst/>
              <a:rect l="l" t="t" r="r" b="b"/>
              <a:pathLst>
                <a:path w="1525" h="1369" extrusionOk="0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9"/>
            <p:cNvSpPr/>
            <p:nvPr/>
          </p:nvSpPr>
          <p:spPr>
            <a:xfrm>
              <a:off x="1522150" y="4418375"/>
              <a:ext cx="34975" cy="34075"/>
            </a:xfrm>
            <a:custGeom>
              <a:avLst/>
              <a:gdLst/>
              <a:ahLst/>
              <a:cxnLst/>
              <a:rect l="l" t="t" r="r" b="b"/>
              <a:pathLst>
                <a:path w="1399" h="1363" extrusionOk="0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9"/>
            <p:cNvSpPr/>
            <p:nvPr/>
          </p:nvSpPr>
          <p:spPr>
            <a:xfrm>
              <a:off x="238125" y="4378075"/>
              <a:ext cx="34025" cy="34050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9"/>
            <p:cNvSpPr/>
            <p:nvPr/>
          </p:nvSpPr>
          <p:spPr>
            <a:xfrm>
              <a:off x="1498200" y="4216475"/>
              <a:ext cx="37825" cy="34375"/>
            </a:xfrm>
            <a:custGeom>
              <a:avLst/>
              <a:gdLst/>
              <a:ahLst/>
              <a:cxnLst/>
              <a:rect l="l" t="t" r="r" b="b"/>
              <a:pathLst>
                <a:path w="1513" h="1375" extrusionOk="0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9"/>
            <p:cNvSpPr/>
            <p:nvPr/>
          </p:nvSpPr>
          <p:spPr>
            <a:xfrm>
              <a:off x="271200" y="4178025"/>
              <a:ext cx="38125" cy="34075"/>
            </a:xfrm>
            <a:custGeom>
              <a:avLst/>
              <a:gdLst/>
              <a:ahLst/>
              <a:cxnLst/>
              <a:rect l="l" t="t" r="r" b="b"/>
              <a:pathLst>
                <a:path w="1525" h="1363" extrusionOk="0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9"/>
            <p:cNvSpPr/>
            <p:nvPr/>
          </p:nvSpPr>
          <p:spPr>
            <a:xfrm>
              <a:off x="1412825" y="4031775"/>
              <a:ext cx="39100" cy="34150"/>
            </a:xfrm>
            <a:custGeom>
              <a:avLst/>
              <a:gdLst/>
              <a:ahLst/>
              <a:cxnLst/>
              <a:rect l="l" t="t" r="r" b="b"/>
              <a:pathLst>
                <a:path w="1564" h="1366" extrusionOk="0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9"/>
            <p:cNvSpPr/>
            <p:nvPr/>
          </p:nvSpPr>
          <p:spPr>
            <a:xfrm>
              <a:off x="367275" y="3999475"/>
              <a:ext cx="37825" cy="33675"/>
            </a:xfrm>
            <a:custGeom>
              <a:avLst/>
              <a:gdLst/>
              <a:ahLst/>
              <a:cxnLst/>
              <a:rect l="l" t="t" r="r" b="b"/>
              <a:pathLst>
                <a:path w="1513" h="1347" extrusionOk="0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9"/>
            <p:cNvSpPr/>
            <p:nvPr/>
          </p:nvSpPr>
          <p:spPr>
            <a:xfrm>
              <a:off x="1275475" y="3883100"/>
              <a:ext cx="38150" cy="33825"/>
            </a:xfrm>
            <a:custGeom>
              <a:avLst/>
              <a:gdLst/>
              <a:ahLst/>
              <a:cxnLst/>
              <a:rect l="l" t="t" r="r" b="b"/>
              <a:pathLst>
                <a:path w="1526" h="1353" extrusionOk="0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9"/>
            <p:cNvSpPr/>
            <p:nvPr/>
          </p:nvSpPr>
          <p:spPr>
            <a:xfrm>
              <a:off x="513750" y="3859050"/>
              <a:ext cx="38775" cy="33925"/>
            </a:xfrm>
            <a:custGeom>
              <a:avLst/>
              <a:gdLst/>
              <a:ahLst/>
              <a:cxnLst/>
              <a:rect l="l" t="t" r="r" b="b"/>
              <a:pathLst>
                <a:path w="1551" h="1357" extrusionOk="0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9"/>
            <p:cNvSpPr/>
            <p:nvPr/>
          </p:nvSpPr>
          <p:spPr>
            <a:xfrm>
              <a:off x="1098125" y="3784200"/>
              <a:ext cx="38150" cy="33800"/>
            </a:xfrm>
            <a:custGeom>
              <a:avLst/>
              <a:gdLst/>
              <a:ahLst/>
              <a:cxnLst/>
              <a:rect l="l" t="t" r="r" b="b"/>
              <a:pathLst>
                <a:path w="1526" h="1352" extrusionOk="0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9"/>
            <p:cNvSpPr/>
            <p:nvPr/>
          </p:nvSpPr>
          <p:spPr>
            <a:xfrm>
              <a:off x="697425" y="3771525"/>
              <a:ext cx="37825" cy="33875"/>
            </a:xfrm>
            <a:custGeom>
              <a:avLst/>
              <a:gdLst/>
              <a:ahLst/>
              <a:cxnLst/>
              <a:rect l="l" t="t" r="r" b="b"/>
              <a:pathLst>
                <a:path w="1513" h="1355" extrusionOk="0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9"/>
            <p:cNvSpPr/>
            <p:nvPr/>
          </p:nvSpPr>
          <p:spPr>
            <a:xfrm>
              <a:off x="900600" y="3745825"/>
              <a:ext cx="34375" cy="34050"/>
            </a:xfrm>
            <a:custGeom>
              <a:avLst/>
              <a:gdLst/>
              <a:ahLst/>
              <a:cxnLst/>
              <a:rect l="l" t="t" r="r" b="b"/>
              <a:pathLst>
                <a:path w="1375" h="1362" extrusionOk="0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3" name="Google Shape;1483;p49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84" name="Google Shape;1484;p49"/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9"/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9"/>
            <p:cNvSpPr/>
            <p:nvPr/>
          </p:nvSpPr>
          <p:spPr>
            <a:xfrm>
              <a:off x="268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9"/>
            <p:cNvSpPr/>
            <p:nvPr/>
          </p:nvSpPr>
          <p:spPr>
            <a:xfrm>
              <a:off x="311450" y="1285200"/>
              <a:ext cx="27625" cy="46175"/>
            </a:xfrm>
            <a:custGeom>
              <a:avLst/>
              <a:gdLst/>
              <a:ahLst/>
              <a:cxnLst/>
              <a:rect l="l" t="t" r="r" b="b"/>
              <a:pathLst>
                <a:path w="1105" h="1847" extrusionOk="0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9"/>
            <p:cNvSpPr/>
            <p:nvPr/>
          </p:nvSpPr>
          <p:spPr>
            <a:xfrm>
              <a:off x="6077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9"/>
            <p:cNvSpPr/>
            <p:nvPr/>
          </p:nvSpPr>
          <p:spPr>
            <a:xfrm>
              <a:off x="648500" y="1284375"/>
              <a:ext cx="29275" cy="47000"/>
            </a:xfrm>
            <a:custGeom>
              <a:avLst/>
              <a:gdLst/>
              <a:ahLst/>
              <a:cxnLst/>
              <a:rect l="l" t="t" r="r" b="b"/>
              <a:pathLst>
                <a:path w="1171" h="1880" extrusionOk="0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9"/>
            <p:cNvSpPr/>
            <p:nvPr/>
          </p:nvSpPr>
          <p:spPr>
            <a:xfrm>
              <a:off x="9468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9"/>
            <p:cNvSpPr/>
            <p:nvPr/>
          </p:nvSpPr>
          <p:spPr>
            <a:xfrm>
              <a:off x="988000" y="1284375"/>
              <a:ext cx="30100" cy="48225"/>
            </a:xfrm>
            <a:custGeom>
              <a:avLst/>
              <a:gdLst/>
              <a:ahLst/>
              <a:cxnLst/>
              <a:rect l="l" t="t" r="r" b="b"/>
              <a:pathLst>
                <a:path w="1204" h="1929" extrusionOk="0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9"/>
            <p:cNvSpPr/>
            <p:nvPr/>
          </p:nvSpPr>
          <p:spPr>
            <a:xfrm>
              <a:off x="12859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9"/>
            <p:cNvSpPr/>
            <p:nvPr/>
          </p:nvSpPr>
          <p:spPr>
            <a:xfrm>
              <a:off x="1325050" y="1285200"/>
              <a:ext cx="33800" cy="46175"/>
            </a:xfrm>
            <a:custGeom>
              <a:avLst/>
              <a:gdLst/>
              <a:ahLst/>
              <a:cxnLst/>
              <a:rect l="l" t="t" r="r" b="b"/>
              <a:pathLst>
                <a:path w="1352" h="1847" extrusionOk="0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9"/>
            <p:cNvSpPr/>
            <p:nvPr/>
          </p:nvSpPr>
          <p:spPr>
            <a:xfrm>
              <a:off x="16250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9"/>
            <p:cNvSpPr/>
            <p:nvPr/>
          </p:nvSpPr>
          <p:spPr>
            <a:xfrm>
              <a:off x="1666200" y="1285200"/>
              <a:ext cx="30100" cy="47400"/>
            </a:xfrm>
            <a:custGeom>
              <a:avLst/>
              <a:gdLst/>
              <a:ahLst/>
              <a:cxnLst/>
              <a:rect l="l" t="t" r="r" b="b"/>
              <a:pathLst>
                <a:path w="1204" h="1896" extrusionOk="0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9"/>
            <p:cNvSpPr/>
            <p:nvPr/>
          </p:nvSpPr>
          <p:spPr>
            <a:xfrm>
              <a:off x="19641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9"/>
            <p:cNvSpPr/>
            <p:nvPr/>
          </p:nvSpPr>
          <p:spPr>
            <a:xfrm>
              <a:off x="2004900" y="1284375"/>
              <a:ext cx="32150" cy="48225"/>
            </a:xfrm>
            <a:custGeom>
              <a:avLst/>
              <a:gdLst/>
              <a:ahLst/>
              <a:cxnLst/>
              <a:rect l="l" t="t" r="r" b="b"/>
              <a:pathLst>
                <a:path w="1286" h="1929" extrusionOk="0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9"/>
            <p:cNvSpPr/>
            <p:nvPr/>
          </p:nvSpPr>
          <p:spPr>
            <a:xfrm>
              <a:off x="2303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9"/>
            <p:cNvSpPr/>
            <p:nvPr/>
          </p:nvSpPr>
          <p:spPr>
            <a:xfrm>
              <a:off x="2344825" y="1285200"/>
              <a:ext cx="29675" cy="46175"/>
            </a:xfrm>
            <a:custGeom>
              <a:avLst/>
              <a:gdLst/>
              <a:ahLst/>
              <a:cxnLst/>
              <a:rect l="l" t="t" r="r" b="b"/>
              <a:pathLst>
                <a:path w="1187" h="1847" extrusionOk="0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0" name="Google Shape;1500;p49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501" name="Google Shape;1501;p49"/>
            <p:cNvSpPr/>
            <p:nvPr/>
          </p:nvSpPr>
          <p:spPr>
            <a:xfrm>
              <a:off x="31375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9"/>
            <p:cNvSpPr/>
            <p:nvPr/>
          </p:nvSpPr>
          <p:spPr>
            <a:xfrm>
              <a:off x="31692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9"/>
            <p:cNvSpPr/>
            <p:nvPr/>
          </p:nvSpPr>
          <p:spPr>
            <a:xfrm>
              <a:off x="330277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9"/>
            <p:cNvSpPr/>
            <p:nvPr/>
          </p:nvSpPr>
          <p:spPr>
            <a:xfrm>
              <a:off x="3332850" y="1433525"/>
              <a:ext cx="21450" cy="34625"/>
            </a:xfrm>
            <a:custGeom>
              <a:avLst/>
              <a:gdLst/>
              <a:ahLst/>
              <a:cxnLst/>
              <a:rect l="l" t="t" r="r" b="b"/>
              <a:pathLst>
                <a:path w="858" h="1385" extrusionOk="0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9"/>
            <p:cNvSpPr/>
            <p:nvPr/>
          </p:nvSpPr>
          <p:spPr>
            <a:xfrm>
              <a:off x="34519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9"/>
            <p:cNvSpPr/>
            <p:nvPr/>
          </p:nvSpPr>
          <p:spPr>
            <a:xfrm>
              <a:off x="3482025" y="1433525"/>
              <a:ext cx="22675" cy="35450"/>
            </a:xfrm>
            <a:custGeom>
              <a:avLst/>
              <a:gdLst/>
              <a:ahLst/>
              <a:cxnLst/>
              <a:rect l="l" t="t" r="r" b="b"/>
              <a:pathLst>
                <a:path w="907" h="1418" extrusionOk="0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9"/>
            <p:cNvSpPr/>
            <p:nvPr/>
          </p:nvSpPr>
          <p:spPr>
            <a:xfrm>
              <a:off x="36118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9"/>
            <p:cNvSpPr/>
            <p:nvPr/>
          </p:nvSpPr>
          <p:spPr>
            <a:xfrm>
              <a:off x="3640650" y="1433925"/>
              <a:ext cx="24750" cy="34225"/>
            </a:xfrm>
            <a:custGeom>
              <a:avLst/>
              <a:gdLst/>
              <a:ahLst/>
              <a:cxnLst/>
              <a:rect l="l" t="t" r="r" b="b"/>
              <a:pathLst>
                <a:path w="990" h="1369" extrusionOk="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9"/>
            <p:cNvSpPr/>
            <p:nvPr/>
          </p:nvSpPr>
          <p:spPr>
            <a:xfrm>
              <a:off x="37506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9"/>
            <p:cNvSpPr/>
            <p:nvPr/>
          </p:nvSpPr>
          <p:spPr>
            <a:xfrm>
              <a:off x="3780725" y="1433925"/>
              <a:ext cx="22275" cy="35050"/>
            </a:xfrm>
            <a:custGeom>
              <a:avLst/>
              <a:gdLst/>
              <a:ahLst/>
              <a:cxnLst/>
              <a:rect l="l" t="t" r="r" b="b"/>
              <a:pathLst>
                <a:path w="891" h="1402" extrusionOk="0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9"/>
            <p:cNvSpPr/>
            <p:nvPr/>
          </p:nvSpPr>
          <p:spPr>
            <a:xfrm>
              <a:off x="3905175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9"/>
            <p:cNvSpPr/>
            <p:nvPr/>
          </p:nvSpPr>
          <p:spPr>
            <a:xfrm>
              <a:off x="39348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9"/>
            <p:cNvSpPr/>
            <p:nvPr/>
          </p:nvSpPr>
          <p:spPr>
            <a:xfrm>
              <a:off x="409140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9"/>
            <p:cNvSpPr/>
            <p:nvPr/>
          </p:nvSpPr>
          <p:spPr>
            <a:xfrm>
              <a:off x="4121900" y="1433925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9"/>
            <p:cNvSpPr/>
            <p:nvPr/>
          </p:nvSpPr>
          <p:spPr>
            <a:xfrm>
              <a:off x="4233975" y="1433525"/>
              <a:ext cx="23900" cy="35450"/>
            </a:xfrm>
            <a:custGeom>
              <a:avLst/>
              <a:gdLst/>
              <a:ahLst/>
              <a:cxnLst/>
              <a:rect l="l" t="t" r="r" b="b"/>
              <a:pathLst>
                <a:path w="956" h="1418" extrusionOk="0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9"/>
            <p:cNvSpPr/>
            <p:nvPr/>
          </p:nvSpPr>
          <p:spPr>
            <a:xfrm>
              <a:off x="426405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9"/>
            <p:cNvSpPr/>
            <p:nvPr/>
          </p:nvSpPr>
          <p:spPr>
            <a:xfrm>
              <a:off x="4393825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9"/>
            <p:cNvSpPr/>
            <p:nvPr/>
          </p:nvSpPr>
          <p:spPr>
            <a:xfrm>
              <a:off x="44235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9"/>
            <p:cNvSpPr/>
            <p:nvPr/>
          </p:nvSpPr>
          <p:spPr>
            <a:xfrm>
              <a:off x="4534750" y="1433925"/>
              <a:ext cx="20200" cy="34225"/>
            </a:xfrm>
            <a:custGeom>
              <a:avLst/>
              <a:gdLst/>
              <a:ahLst/>
              <a:cxnLst/>
              <a:rect l="l" t="t" r="r" b="b"/>
              <a:pathLst>
                <a:path w="808" h="1369" extrusionOk="0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9"/>
            <p:cNvSpPr/>
            <p:nvPr/>
          </p:nvSpPr>
          <p:spPr>
            <a:xfrm>
              <a:off x="4562350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9"/>
            <p:cNvSpPr/>
            <p:nvPr/>
          </p:nvSpPr>
          <p:spPr>
            <a:xfrm>
              <a:off x="4689250" y="1433925"/>
              <a:ext cx="20625" cy="34225"/>
            </a:xfrm>
            <a:custGeom>
              <a:avLst/>
              <a:gdLst/>
              <a:ahLst/>
              <a:cxnLst/>
              <a:rect l="l" t="t" r="r" b="b"/>
              <a:pathLst>
                <a:path w="825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9"/>
            <p:cNvSpPr/>
            <p:nvPr/>
          </p:nvSpPr>
          <p:spPr>
            <a:xfrm>
              <a:off x="471932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9"/>
            <p:cNvSpPr/>
            <p:nvPr/>
          </p:nvSpPr>
          <p:spPr>
            <a:xfrm>
              <a:off x="48544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9"/>
            <p:cNvSpPr/>
            <p:nvPr/>
          </p:nvSpPr>
          <p:spPr>
            <a:xfrm>
              <a:off x="4882500" y="1433525"/>
              <a:ext cx="21850" cy="34625"/>
            </a:xfrm>
            <a:custGeom>
              <a:avLst/>
              <a:gdLst/>
              <a:ahLst/>
              <a:cxnLst/>
              <a:rect l="l" t="t" r="r" b="b"/>
              <a:pathLst>
                <a:path w="874" h="1385" extrusionOk="0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9"/>
            <p:cNvSpPr/>
            <p:nvPr/>
          </p:nvSpPr>
          <p:spPr>
            <a:xfrm>
              <a:off x="3423500" y="1176825"/>
              <a:ext cx="96450" cy="168125"/>
            </a:xfrm>
            <a:custGeom>
              <a:avLst/>
              <a:gdLst/>
              <a:ahLst/>
              <a:cxnLst/>
              <a:rect l="l" t="t" r="r" b="b"/>
              <a:pathLst>
                <a:path w="3858" h="6725" extrusionOk="0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9"/>
            <p:cNvSpPr/>
            <p:nvPr/>
          </p:nvSpPr>
          <p:spPr>
            <a:xfrm>
              <a:off x="3115300" y="1125750"/>
              <a:ext cx="96450" cy="219200"/>
            </a:xfrm>
            <a:custGeom>
              <a:avLst/>
              <a:gdLst/>
              <a:ahLst/>
              <a:cxnLst/>
              <a:rect l="l" t="t" r="r" b="b"/>
              <a:pathLst>
                <a:path w="3858" h="8768" extrusionOk="0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9"/>
            <p:cNvSpPr/>
            <p:nvPr/>
          </p:nvSpPr>
          <p:spPr>
            <a:xfrm>
              <a:off x="3732125" y="1060650"/>
              <a:ext cx="96025" cy="284300"/>
            </a:xfrm>
            <a:custGeom>
              <a:avLst/>
              <a:gdLst/>
              <a:ahLst/>
              <a:cxnLst/>
              <a:rect l="l" t="t" r="r" b="b"/>
              <a:pathLst>
                <a:path w="3841" h="11372" extrusionOk="0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9"/>
            <p:cNvSpPr/>
            <p:nvPr/>
          </p:nvSpPr>
          <p:spPr>
            <a:xfrm>
              <a:off x="3882925" y="1279825"/>
              <a:ext cx="96425" cy="65125"/>
            </a:xfrm>
            <a:custGeom>
              <a:avLst/>
              <a:gdLst/>
              <a:ahLst/>
              <a:cxnLst/>
              <a:rect l="l" t="t" r="r" b="b"/>
              <a:pathLst>
                <a:path w="3857" h="2605" extrusionOk="0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9"/>
            <p:cNvSpPr/>
            <p:nvPr/>
          </p:nvSpPr>
          <p:spPr>
            <a:xfrm>
              <a:off x="3272700" y="1009125"/>
              <a:ext cx="96450" cy="335825"/>
            </a:xfrm>
            <a:custGeom>
              <a:avLst/>
              <a:gdLst/>
              <a:ahLst/>
              <a:cxnLst/>
              <a:rect l="l" t="t" r="r" b="b"/>
              <a:pathLst>
                <a:path w="3858" h="13433" extrusionOk="0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9"/>
            <p:cNvSpPr/>
            <p:nvPr/>
          </p:nvSpPr>
          <p:spPr>
            <a:xfrm>
              <a:off x="3581300" y="906125"/>
              <a:ext cx="96050" cy="438825"/>
            </a:xfrm>
            <a:custGeom>
              <a:avLst/>
              <a:gdLst/>
              <a:ahLst/>
              <a:cxnLst/>
              <a:rect l="l" t="t" r="r" b="b"/>
              <a:pathLst>
                <a:path w="3842" h="17553" extrusionOk="0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9"/>
            <p:cNvSpPr/>
            <p:nvPr/>
          </p:nvSpPr>
          <p:spPr>
            <a:xfrm>
              <a:off x="4362525" y="1176825"/>
              <a:ext cx="96025" cy="168125"/>
            </a:xfrm>
            <a:custGeom>
              <a:avLst/>
              <a:gdLst/>
              <a:ahLst/>
              <a:cxnLst/>
              <a:rect l="l" t="t" r="r" b="b"/>
              <a:pathLst>
                <a:path w="3841" h="6725" extrusionOk="0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9"/>
            <p:cNvSpPr/>
            <p:nvPr/>
          </p:nvSpPr>
          <p:spPr>
            <a:xfrm>
              <a:off x="4054325" y="1125325"/>
              <a:ext cx="96025" cy="219625"/>
            </a:xfrm>
            <a:custGeom>
              <a:avLst/>
              <a:gdLst/>
              <a:ahLst/>
              <a:cxnLst/>
              <a:rect l="l" t="t" r="r" b="b"/>
              <a:pathLst>
                <a:path w="3841" h="8785" extrusionOk="0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9"/>
            <p:cNvSpPr/>
            <p:nvPr/>
          </p:nvSpPr>
          <p:spPr>
            <a:xfrm>
              <a:off x="4670725" y="1060650"/>
              <a:ext cx="96425" cy="284300"/>
            </a:xfrm>
            <a:custGeom>
              <a:avLst/>
              <a:gdLst/>
              <a:ahLst/>
              <a:cxnLst/>
              <a:rect l="l" t="t" r="r" b="b"/>
              <a:pathLst>
                <a:path w="3857" h="11372" extrusionOk="0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9"/>
            <p:cNvSpPr/>
            <p:nvPr/>
          </p:nvSpPr>
          <p:spPr>
            <a:xfrm>
              <a:off x="4821925" y="1279825"/>
              <a:ext cx="96025" cy="65125"/>
            </a:xfrm>
            <a:custGeom>
              <a:avLst/>
              <a:gdLst/>
              <a:ahLst/>
              <a:cxnLst/>
              <a:rect l="l" t="t" r="r" b="b"/>
              <a:pathLst>
                <a:path w="3841" h="2605" extrusionOk="0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9"/>
            <p:cNvSpPr/>
            <p:nvPr/>
          </p:nvSpPr>
          <p:spPr>
            <a:xfrm>
              <a:off x="4211725" y="1009125"/>
              <a:ext cx="96425" cy="335825"/>
            </a:xfrm>
            <a:custGeom>
              <a:avLst/>
              <a:gdLst/>
              <a:ahLst/>
              <a:cxnLst/>
              <a:rect l="l" t="t" r="r" b="b"/>
              <a:pathLst>
                <a:path w="3857" h="13433" extrusionOk="0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9"/>
            <p:cNvSpPr/>
            <p:nvPr/>
          </p:nvSpPr>
          <p:spPr>
            <a:xfrm>
              <a:off x="4520325" y="906125"/>
              <a:ext cx="96025" cy="438825"/>
            </a:xfrm>
            <a:custGeom>
              <a:avLst/>
              <a:gdLst/>
              <a:ahLst/>
              <a:cxnLst/>
              <a:rect l="l" t="t" r="r" b="b"/>
              <a:pathLst>
                <a:path w="3841" h="17553" extrusionOk="0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7" name="Google Shape;1537;p49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8" name="Google Shape;1538;p49"/>
            <p:cNvSpPr/>
            <p:nvPr/>
          </p:nvSpPr>
          <p:spPr>
            <a:xfrm>
              <a:off x="5754750" y="713700"/>
              <a:ext cx="929150" cy="929150"/>
            </a:xfrm>
            <a:custGeom>
              <a:avLst/>
              <a:gdLst/>
              <a:ahLst/>
              <a:cxnLst/>
              <a:rect l="l" t="t" r="r" b="b"/>
              <a:pathLst>
                <a:path w="37166" h="37166" extrusionOk="0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9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avLst/>
              <a:gdLst/>
              <a:ahLst/>
              <a:cxnLst/>
              <a:rect l="l" t="t" r="r" b="b"/>
              <a:pathLst>
                <a:path w="19597" h="18279" extrusionOk="0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9"/>
            <p:cNvSpPr/>
            <p:nvPr/>
          </p:nvSpPr>
          <p:spPr>
            <a:xfrm>
              <a:off x="5732541" y="713702"/>
              <a:ext cx="656800" cy="554100"/>
            </a:xfrm>
            <a:custGeom>
              <a:avLst/>
              <a:gdLst/>
              <a:ahLst/>
              <a:cxnLst/>
              <a:rect l="l" t="t" r="r" b="b"/>
              <a:pathLst>
                <a:path w="26272" h="22164" extrusionOk="0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9"/>
            <p:cNvSpPr/>
            <p:nvPr/>
          </p:nvSpPr>
          <p:spPr>
            <a:xfrm>
              <a:off x="5765332" y="1173513"/>
              <a:ext cx="829529" cy="484097"/>
            </a:xfrm>
            <a:custGeom>
              <a:avLst/>
              <a:gdLst/>
              <a:ahLst/>
              <a:cxnLst/>
              <a:rect l="l" t="t" r="r" b="b"/>
              <a:pathLst>
                <a:path w="36523" h="20657" extrusionOk="0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9"/>
            <p:cNvSpPr/>
            <p:nvPr/>
          </p:nvSpPr>
          <p:spPr>
            <a:xfrm>
              <a:off x="677287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9"/>
            <p:cNvSpPr/>
            <p:nvPr/>
          </p:nvSpPr>
          <p:spPr>
            <a:xfrm>
              <a:off x="592162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9"/>
            <p:cNvSpPr/>
            <p:nvPr/>
          </p:nvSpPr>
          <p:spPr>
            <a:xfrm>
              <a:off x="6362500" y="1814650"/>
              <a:ext cx="90675" cy="90675"/>
            </a:xfrm>
            <a:custGeom>
              <a:avLst/>
              <a:gdLst/>
              <a:ahLst/>
              <a:cxnLst/>
              <a:rect l="l" t="t" r="r" b="b"/>
              <a:pathLst>
                <a:path w="3627" h="3627" extrusionOk="0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9"/>
            <p:cNvSpPr/>
            <p:nvPr/>
          </p:nvSpPr>
          <p:spPr>
            <a:xfrm>
              <a:off x="5496475" y="1814600"/>
              <a:ext cx="106675" cy="90875"/>
            </a:xfrm>
            <a:custGeom>
              <a:avLst/>
              <a:gdLst/>
              <a:ahLst/>
              <a:cxnLst/>
              <a:rect l="l" t="t" r="r" b="b"/>
              <a:pathLst>
                <a:path w="4267" h="3635" extrusionOk="0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6" name="Google Shape;1546;p49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7" name="Google Shape;1547;p49"/>
            <p:cNvSpPr/>
            <p:nvPr/>
          </p:nvSpPr>
          <p:spPr>
            <a:xfrm>
              <a:off x="4976025" y="48385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9"/>
            <p:cNvSpPr/>
            <p:nvPr/>
          </p:nvSpPr>
          <p:spPr>
            <a:xfrm>
              <a:off x="4976025" y="47890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9"/>
            <p:cNvSpPr/>
            <p:nvPr/>
          </p:nvSpPr>
          <p:spPr>
            <a:xfrm>
              <a:off x="4976025" y="47396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9"/>
            <p:cNvSpPr/>
            <p:nvPr/>
          </p:nvSpPr>
          <p:spPr>
            <a:xfrm>
              <a:off x="4976025" y="46407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9"/>
            <p:cNvSpPr/>
            <p:nvPr/>
          </p:nvSpPr>
          <p:spPr>
            <a:xfrm>
              <a:off x="4976025" y="46901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9"/>
            <p:cNvSpPr/>
            <p:nvPr/>
          </p:nvSpPr>
          <p:spPr>
            <a:xfrm>
              <a:off x="4976025" y="45913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9"/>
            <p:cNvSpPr/>
            <p:nvPr/>
          </p:nvSpPr>
          <p:spPr>
            <a:xfrm>
              <a:off x="4976025" y="45418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9"/>
            <p:cNvSpPr/>
            <p:nvPr/>
          </p:nvSpPr>
          <p:spPr>
            <a:xfrm>
              <a:off x="4976025" y="44924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9"/>
            <p:cNvSpPr/>
            <p:nvPr/>
          </p:nvSpPr>
          <p:spPr>
            <a:xfrm>
              <a:off x="4976025" y="44429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9"/>
            <p:cNvSpPr/>
            <p:nvPr/>
          </p:nvSpPr>
          <p:spPr>
            <a:xfrm>
              <a:off x="4976025" y="43931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9"/>
            <p:cNvSpPr/>
            <p:nvPr/>
          </p:nvSpPr>
          <p:spPr>
            <a:xfrm>
              <a:off x="4976025" y="43436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9"/>
            <p:cNvSpPr/>
            <p:nvPr/>
          </p:nvSpPr>
          <p:spPr>
            <a:xfrm>
              <a:off x="4976025" y="42942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9"/>
            <p:cNvSpPr/>
            <p:nvPr/>
          </p:nvSpPr>
          <p:spPr>
            <a:xfrm>
              <a:off x="5131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9"/>
            <p:cNvSpPr/>
            <p:nvPr/>
          </p:nvSpPr>
          <p:spPr>
            <a:xfrm>
              <a:off x="5174625" y="4942750"/>
              <a:ext cx="27225" cy="46600"/>
            </a:xfrm>
            <a:custGeom>
              <a:avLst/>
              <a:gdLst/>
              <a:ahLst/>
              <a:cxnLst/>
              <a:rect l="l" t="t" r="r" b="b"/>
              <a:pathLst>
                <a:path w="1089" h="1864" extrusionOk="0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9"/>
            <p:cNvSpPr/>
            <p:nvPr/>
          </p:nvSpPr>
          <p:spPr>
            <a:xfrm>
              <a:off x="5470475" y="4941925"/>
              <a:ext cx="32150" cy="48250"/>
            </a:xfrm>
            <a:custGeom>
              <a:avLst/>
              <a:gdLst/>
              <a:ahLst/>
              <a:cxnLst/>
              <a:rect l="l" t="t" r="r" b="b"/>
              <a:pathLst>
                <a:path w="1286" h="1930" extrusionOk="0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9"/>
            <p:cNvSpPr/>
            <p:nvPr/>
          </p:nvSpPr>
          <p:spPr>
            <a:xfrm>
              <a:off x="5511250" y="4941925"/>
              <a:ext cx="29275" cy="47425"/>
            </a:xfrm>
            <a:custGeom>
              <a:avLst/>
              <a:gdLst/>
              <a:ahLst/>
              <a:cxnLst/>
              <a:rect l="l" t="t" r="r" b="b"/>
              <a:pathLst>
                <a:path w="1171" h="1897" extrusionOk="0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9"/>
            <p:cNvSpPr/>
            <p:nvPr/>
          </p:nvSpPr>
          <p:spPr>
            <a:xfrm>
              <a:off x="58095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9"/>
            <p:cNvSpPr/>
            <p:nvPr/>
          </p:nvSpPr>
          <p:spPr>
            <a:xfrm>
              <a:off x="5850775" y="4941925"/>
              <a:ext cx="30500" cy="48250"/>
            </a:xfrm>
            <a:custGeom>
              <a:avLst/>
              <a:gdLst/>
              <a:ahLst/>
              <a:cxnLst/>
              <a:rect l="l" t="t" r="r" b="b"/>
              <a:pathLst>
                <a:path w="1220" h="1930" extrusionOk="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9"/>
            <p:cNvSpPr/>
            <p:nvPr/>
          </p:nvSpPr>
          <p:spPr>
            <a:xfrm>
              <a:off x="6148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9"/>
            <p:cNvSpPr/>
            <p:nvPr/>
          </p:nvSpPr>
          <p:spPr>
            <a:xfrm>
              <a:off x="6188225" y="4942750"/>
              <a:ext cx="33800" cy="46600"/>
            </a:xfrm>
            <a:custGeom>
              <a:avLst/>
              <a:gdLst/>
              <a:ahLst/>
              <a:cxnLst/>
              <a:rect l="l" t="t" r="r" b="b"/>
              <a:pathLst>
                <a:path w="1352" h="1864" extrusionOk="0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9"/>
            <p:cNvSpPr/>
            <p:nvPr/>
          </p:nvSpPr>
          <p:spPr>
            <a:xfrm>
              <a:off x="64877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9"/>
            <p:cNvSpPr/>
            <p:nvPr/>
          </p:nvSpPr>
          <p:spPr>
            <a:xfrm>
              <a:off x="6528975" y="4942750"/>
              <a:ext cx="30100" cy="47425"/>
            </a:xfrm>
            <a:custGeom>
              <a:avLst/>
              <a:gdLst/>
              <a:ahLst/>
              <a:cxnLst/>
              <a:rect l="l" t="t" r="r" b="b"/>
              <a:pathLst>
                <a:path w="1204" h="1897" extrusionOk="0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9"/>
            <p:cNvSpPr/>
            <p:nvPr/>
          </p:nvSpPr>
          <p:spPr>
            <a:xfrm>
              <a:off x="68272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9"/>
            <p:cNvSpPr/>
            <p:nvPr/>
          </p:nvSpPr>
          <p:spPr>
            <a:xfrm>
              <a:off x="6867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9"/>
            <p:cNvSpPr/>
            <p:nvPr/>
          </p:nvSpPr>
          <p:spPr>
            <a:xfrm>
              <a:off x="7166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9"/>
            <p:cNvSpPr/>
            <p:nvPr/>
          </p:nvSpPr>
          <p:spPr>
            <a:xfrm>
              <a:off x="7207575" y="4942750"/>
              <a:ext cx="29700" cy="46600"/>
            </a:xfrm>
            <a:custGeom>
              <a:avLst/>
              <a:gdLst/>
              <a:ahLst/>
              <a:cxnLst/>
              <a:rect l="l" t="t" r="r" b="b"/>
              <a:pathLst>
                <a:path w="1188" h="1864" extrusionOk="0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9"/>
            <p:cNvSpPr/>
            <p:nvPr/>
          </p:nvSpPr>
          <p:spPr>
            <a:xfrm>
              <a:off x="5105000" y="4338000"/>
              <a:ext cx="2145050" cy="480975"/>
            </a:xfrm>
            <a:custGeom>
              <a:avLst/>
              <a:gdLst/>
              <a:ahLst/>
              <a:cxnLst/>
              <a:rect l="l" t="t" r="r" b="b"/>
              <a:pathLst>
                <a:path w="85802" h="19239" extrusionOk="0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4" name="Google Shape;1574;p49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75" name="Google Shape;1575;p49"/>
            <p:cNvSpPr/>
            <p:nvPr/>
          </p:nvSpPr>
          <p:spPr>
            <a:xfrm>
              <a:off x="3273525" y="4573575"/>
              <a:ext cx="315225" cy="77325"/>
            </a:xfrm>
            <a:custGeom>
              <a:avLst/>
              <a:gdLst/>
              <a:ahLst/>
              <a:cxnLst/>
              <a:rect l="l" t="t" r="r" b="b"/>
              <a:pathLst>
                <a:path w="12609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9"/>
            <p:cNvSpPr/>
            <p:nvPr/>
          </p:nvSpPr>
          <p:spPr>
            <a:xfrm>
              <a:off x="3273525" y="4312775"/>
              <a:ext cx="653500" cy="77300"/>
            </a:xfrm>
            <a:custGeom>
              <a:avLst/>
              <a:gdLst/>
              <a:ahLst/>
              <a:cxnLst/>
              <a:rect l="l" t="t" r="r" b="b"/>
              <a:pathLst>
                <a:path w="26140" h="3092" extrusionOk="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9"/>
            <p:cNvSpPr/>
            <p:nvPr/>
          </p:nvSpPr>
          <p:spPr>
            <a:xfrm>
              <a:off x="3273525" y="4721900"/>
              <a:ext cx="540600" cy="77325"/>
            </a:xfrm>
            <a:custGeom>
              <a:avLst/>
              <a:gdLst/>
              <a:ahLst/>
              <a:cxnLst/>
              <a:rect l="l" t="t" r="r" b="b"/>
              <a:pathLst>
                <a:path w="21624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9"/>
            <p:cNvSpPr/>
            <p:nvPr/>
          </p:nvSpPr>
          <p:spPr>
            <a:xfrm>
              <a:off x="3273525" y="4443375"/>
              <a:ext cx="902375" cy="77300"/>
            </a:xfrm>
            <a:custGeom>
              <a:avLst/>
              <a:gdLst/>
              <a:ahLst/>
              <a:cxnLst/>
              <a:rect l="l" t="t" r="r" b="b"/>
              <a:pathLst>
                <a:path w="36095" h="3092" extrusionOk="0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9"/>
            <p:cNvSpPr/>
            <p:nvPr/>
          </p:nvSpPr>
          <p:spPr>
            <a:xfrm>
              <a:off x="3139200" y="4881775"/>
              <a:ext cx="1046575" cy="3725"/>
            </a:xfrm>
            <a:custGeom>
              <a:avLst/>
              <a:gdLst/>
              <a:ahLst/>
              <a:cxnLst/>
              <a:rect l="l" t="t" r="r" b="b"/>
              <a:pathLst>
                <a:path w="41863" h="149" extrusionOk="0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9"/>
            <p:cNvSpPr/>
            <p:nvPr/>
          </p:nvSpPr>
          <p:spPr>
            <a:xfrm>
              <a:off x="3182050" y="4215125"/>
              <a:ext cx="4150" cy="721475"/>
            </a:xfrm>
            <a:custGeom>
              <a:avLst/>
              <a:gdLst/>
              <a:ahLst/>
              <a:cxnLst/>
              <a:rect l="l" t="t" r="r" b="b"/>
              <a:pathLst>
                <a:path w="166" h="28859" extrusionOk="0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9"/>
            <p:cNvSpPr/>
            <p:nvPr/>
          </p:nvSpPr>
          <p:spPr>
            <a:xfrm>
              <a:off x="329330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9"/>
            <p:cNvSpPr/>
            <p:nvPr/>
          </p:nvSpPr>
          <p:spPr>
            <a:xfrm>
              <a:off x="3324200" y="4966650"/>
              <a:ext cx="19800" cy="33400"/>
            </a:xfrm>
            <a:custGeom>
              <a:avLst/>
              <a:gdLst/>
              <a:ahLst/>
              <a:cxnLst/>
              <a:rect l="l" t="t" r="r" b="b"/>
              <a:pathLst>
                <a:path w="792" h="1336" extrusionOk="0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9"/>
            <p:cNvSpPr/>
            <p:nvPr/>
          </p:nvSpPr>
          <p:spPr>
            <a:xfrm>
              <a:off x="353557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9"/>
            <p:cNvSpPr/>
            <p:nvPr/>
          </p:nvSpPr>
          <p:spPr>
            <a:xfrm>
              <a:off x="3564825" y="4966250"/>
              <a:ext cx="21050" cy="33800"/>
            </a:xfrm>
            <a:custGeom>
              <a:avLst/>
              <a:gdLst/>
              <a:ahLst/>
              <a:cxnLst/>
              <a:rect l="l" t="t" r="r" b="b"/>
              <a:pathLst>
                <a:path w="842" h="1352" extrusionOk="0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9"/>
            <p:cNvSpPr/>
            <p:nvPr/>
          </p:nvSpPr>
          <p:spPr>
            <a:xfrm>
              <a:off x="377825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9"/>
            <p:cNvSpPr/>
            <p:nvPr/>
          </p:nvSpPr>
          <p:spPr>
            <a:xfrm>
              <a:off x="3807525" y="4966250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9"/>
            <p:cNvSpPr/>
            <p:nvPr/>
          </p:nvSpPr>
          <p:spPr>
            <a:xfrm>
              <a:off x="402052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9"/>
            <p:cNvSpPr/>
            <p:nvPr/>
          </p:nvSpPr>
          <p:spPr>
            <a:xfrm>
              <a:off x="4048550" y="4966650"/>
              <a:ext cx="24325" cy="33400"/>
            </a:xfrm>
            <a:custGeom>
              <a:avLst/>
              <a:gdLst/>
              <a:ahLst/>
              <a:cxnLst/>
              <a:rect l="l" t="t" r="r" b="b"/>
              <a:pathLst>
                <a:path w="973" h="1336" extrusionOk="0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>
            <a:spLocks noGrp="1"/>
          </p:cNvSpPr>
          <p:nvPr>
            <p:ph type="body" idx="1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94" name="Google Shape;1594;p5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95" name="Google Shape;1595;p50"/>
          <p:cNvSpPr txBox="1">
            <a:spLocks noGrp="1"/>
          </p:cNvSpPr>
          <p:nvPr>
            <p:ph type="body" idx="2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p5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1" name="Google Shape;1601;p51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2" name="Google Shape;1602;p51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7" name="Google Shape;1607;p52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8" name="Google Shape;1608;p52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898A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2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CF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2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997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2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284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2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13" name="Google Shape;1613;p52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14" name="Google Shape;1614;p52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15" name="Google Shape;1615;p52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16" name="Google Shape;1616;p52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8" name="Google Shape;1618;p52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Google Shape;1623;p5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4" name="Google Shape;1624;p53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5" name="Google Shape;1625;p53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26" name="Google Shape;1626;p53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53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8" name="Google Shape;1628;p53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9" name="Google Shape;1629;p53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53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3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3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3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34" name="Google Shape;1634;p53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3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53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7" name="Google Shape;1637;p53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3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3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0" name="Google Shape;1640;p53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41" name="Google Shape;1641;p53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3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3" name="Google Shape;1643;p53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44" name="Google Shape;1644;p53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3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3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3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8" name="Google Shape;1648;p53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9" name="Google Shape;1649;p53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3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3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3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3" name="Google Shape;1653;p53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54" name="Google Shape;1654;p53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3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3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53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3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9" name="Google Shape;1659;p53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60" name="Google Shape;1660;p53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3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3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3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4" name="Google Shape;1664;p53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65" name="Google Shape;1665;p53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3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3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53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9" name="Google Shape;1669;p53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3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3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3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3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3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5" name="Google Shape;1675;p53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76" name="Google Shape;1676;p53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3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3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3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3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3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3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3" name="Google Shape;1683;p53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84" name="Google Shape;1684;p53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3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3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3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8" name="Google Shape;1688;p53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9" name="Google Shape;1689;p53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3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3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2" name="Google Shape;1692;p53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93" name="Google Shape;1693;p53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3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3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6" name="Google Shape;1696;p53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7" name="Google Shape;1697;p53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3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9" name="Google Shape;1699;p53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0" name="Google Shape;1700;p53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701" name="Google Shape;1701;p53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3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3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3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5" name="Google Shape;1705;p53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706" name="Google Shape;1706;p53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3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53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9" name="Google Shape;1709;p53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3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1" name="Google Shape;1711;p53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2" name="Google Shape;1712;p53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13" name="Google Shape;1713;p53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3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5" name="Google Shape;1715;p53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16" name="Google Shape;1716;p53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3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8" name="Google Shape;1718;p53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9" name="Google Shape;1719;p53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3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1" name="Google Shape;1721;p53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22" name="Google Shape;1722;p53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3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3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3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3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3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3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3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0" name="Google Shape;1730;p53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31" name="Google Shape;1731;p53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3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3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3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3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3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3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3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3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3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3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3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3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3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3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3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3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3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3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3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3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2" name="Google Shape;1752;p53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53" name="Google Shape;1753;p53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3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3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3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7" name="Google Shape;1757;p53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8" name="Google Shape;1758;p53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3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3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3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3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3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3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3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3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3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3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3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0" name="Google Shape;1770;p53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71" name="Google Shape;1771;p53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3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3" name="Google Shape;1773;p53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74" name="Google Shape;1774;p53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3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3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7" name="Google Shape;1777;p53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8" name="Google Shape;1778;p53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9" name="Google Shape;1779;p53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0" name="Google Shape;1780;p53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1" name="Google Shape;1781;p53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82" name="Google Shape;1782;p53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3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4" name="Google Shape;1784;p53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85" name="Google Shape;1785;p53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3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7" name="Google Shape;1787;p53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8" name="Google Shape;1788;p53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3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0" name="Google Shape;1790;p53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91" name="Google Shape;1791;p53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3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3" name="Google Shape;1793;p53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94" name="Google Shape;1794;p53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3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6" name="Google Shape;1796;p53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7" name="Google Shape;1797;p53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3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53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800" name="Google Shape;1800;p53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3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2" name="Google Shape;1802;p53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803" name="Google Shape;1803;p53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3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3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6" name="Google Shape;1806;p53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7" name="Google Shape;1807;p53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3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3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0" name="Google Shape;1810;p53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11" name="Google Shape;1811;p53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3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3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4" name="Google Shape;1814;p53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15" name="Google Shape;1815;p53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3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3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8" name="Google Shape;1818;p53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9" name="Google Shape;1819;p53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3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1" name="Google Shape;1821;p53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2" name="Google Shape;1822;p53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3" name="Google Shape;1823;p53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4" name="Google Shape;1824;p53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5" name="Google Shape;1825;p53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6" name="Google Shape;1826;p53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7" name="Google Shape;1827;p53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8" name="Google Shape;1828;p53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3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0" name="Google Shape;1830;p53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31" name="Google Shape;1831;p53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3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3" name="Google Shape;1833;p53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34" name="Google Shape;1834;p53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3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36" name="Google Shape;1836;p53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7" name="Google Shape;1837;p53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8" name="Google Shape;1838;p53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9" name="Google Shape;1839;p53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40" name="Google Shape;1840;p53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3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3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3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3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3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3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3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3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9" name="Google Shape;1849;p53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50" name="Google Shape;1850;p53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3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2" name="Google Shape;1852;p53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53" name="Google Shape;1853;p53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3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3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3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3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3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3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3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3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3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3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3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3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3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53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3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3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3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3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3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3" name="Google Shape;1873;p53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74" name="Google Shape;1874;p53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3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3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3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3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3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3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3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3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3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3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3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3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3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3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3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3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3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3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3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3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3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3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3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3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3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3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3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3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3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3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3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3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3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3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3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3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3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3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3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3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3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3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3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3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3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3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3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3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3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3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3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3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3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3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3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3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3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3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3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3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3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3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3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3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3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3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3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3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3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3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3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3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3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3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3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3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3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2" name="Google Shape;1952;p53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3" name="Google Shape;1953;p53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4" name="Google Shape;1954;p53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5" name="Google Shape;1955;p53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0" name="Google Shape;1960;p54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61" name="Google Shape;1961;p54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4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4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4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4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4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7" name="Google Shape;1967;p54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8" name="Google Shape;1968;p54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4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4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4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4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4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4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4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4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4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4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4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4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4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4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4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4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4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4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4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4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4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4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4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4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4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4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4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4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4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4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4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4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4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4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4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4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4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4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4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4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4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4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4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4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4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4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4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4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4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4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4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4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4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4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4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4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4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4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4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4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4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4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4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4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4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4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4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4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4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4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4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4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4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4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4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4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4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4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4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4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4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4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4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4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4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4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4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4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4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4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4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4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4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4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4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4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4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4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4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4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4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4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4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4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4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4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4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4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4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4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4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4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4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4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4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4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4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4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4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4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4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4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4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4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4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4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4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4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4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4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4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4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4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4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4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4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4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4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4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4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4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4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4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4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4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4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4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4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4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4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4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4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4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4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4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4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4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4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4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4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4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4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4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4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4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4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4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4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4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4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4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4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4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4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4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4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4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4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4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4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4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4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4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4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4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4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4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4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4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4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4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4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4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4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4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4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4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4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4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4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4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4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4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4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4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4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4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4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4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4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4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4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4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4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4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4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4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4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4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4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4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4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4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4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4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4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4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4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4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4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4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4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4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4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4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4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4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4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4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4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4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4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4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4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4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4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4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4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4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4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4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4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4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4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4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4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4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4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4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4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4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4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4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4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4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4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4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4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4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4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4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4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4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4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4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4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4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4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4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4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4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4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4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4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4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4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4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4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4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4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4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4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4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4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4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4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4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4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4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4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4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4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4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4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4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4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4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4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4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4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4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4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4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4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4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4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4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4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4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4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4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4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4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4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4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4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4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4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4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4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4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4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4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4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4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4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4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4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4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4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4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4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4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4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4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4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4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4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4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4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4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4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4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4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4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4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4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4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4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4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4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4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4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4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4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4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4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4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4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4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4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4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4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4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4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4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4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4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4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4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4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4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4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4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4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4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4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4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4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4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4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4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4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4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4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4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4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4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4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4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4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4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4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4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4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4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4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4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4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4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4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4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4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4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4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4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4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4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4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4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4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4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4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4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4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4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4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4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4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4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4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4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4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4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4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4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4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4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4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4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4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4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4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4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4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4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4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4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4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4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4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4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4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4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4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4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4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4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4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4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4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4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4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4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4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4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4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4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4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4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4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4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4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4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4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4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4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4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4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4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4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4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4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4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4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4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4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4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4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4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4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4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4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4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4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4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4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4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4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4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4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4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4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4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4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4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4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4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4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4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4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4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4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4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4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4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4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4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4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4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4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4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4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4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4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4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4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4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4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4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4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4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4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4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4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4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4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4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4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4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4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4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4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4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4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4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4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4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4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4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4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4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4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4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4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4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4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4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4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4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4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4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4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4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4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4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4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4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4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4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4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4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4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4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4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4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4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4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4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4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4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4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4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4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4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4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4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4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4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4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4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4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4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4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4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4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4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4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4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4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4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4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4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4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4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4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4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4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4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4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4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4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4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4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4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4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4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4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4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4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4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4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4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4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4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4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4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4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4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4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4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4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4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4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4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4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4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4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4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4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4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4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4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4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4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4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4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4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4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4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4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4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4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4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4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4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4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4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4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4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4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4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4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4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4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4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4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4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4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4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4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4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4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4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4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4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4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4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4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4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4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4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4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4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4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4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4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4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4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4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4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4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4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4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4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4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4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4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4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4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4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4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4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4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4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4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4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4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4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4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4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4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4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4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4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4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4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4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4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4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4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4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4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4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4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4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4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4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4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4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4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4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4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4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4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4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4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4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4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4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4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4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4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4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4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4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4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4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4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4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4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4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4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4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4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4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4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4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4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4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4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4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4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4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4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4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4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4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4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4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4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4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4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4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4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4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4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4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4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4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4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4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4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4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4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4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4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4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4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4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4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4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4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4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4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4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4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4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4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4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4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4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4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4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4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4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4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4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4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4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4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4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4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4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4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4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4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4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4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4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4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4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4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4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4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4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4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4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4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4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4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4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4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4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4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4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4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4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4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4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4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4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4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4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4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4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4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4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4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4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4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4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4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4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4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4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4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4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4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4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4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4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4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4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4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4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4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4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4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4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4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4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4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4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4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4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4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4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4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4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4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4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4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4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4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4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4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4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4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4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4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4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4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4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4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4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4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4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4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4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4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4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4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4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4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4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4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4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4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4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4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4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4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4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4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4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4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4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4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4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4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4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4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4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4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4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4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4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4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4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4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4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4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4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4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4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4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4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4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4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4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4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4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4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4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4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4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4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4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4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4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4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4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4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4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4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4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4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4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4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4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4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4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4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4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4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4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4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4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4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4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4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4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4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4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4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4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4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4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4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4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4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4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4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4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4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4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4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4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4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4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4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4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4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4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4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4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4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4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4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4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4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4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4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4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4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4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4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4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4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4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4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4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4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4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4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4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4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4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4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4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4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4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4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4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4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4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4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4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4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4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4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4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4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4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4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4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4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4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4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4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4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4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4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4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4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4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4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4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4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4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4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4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4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4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4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4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4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4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4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4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4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4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4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4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4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4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4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4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4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4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4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4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4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4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4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4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4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4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4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4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4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4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4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4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4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4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4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4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4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4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4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4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4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4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4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4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4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4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4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4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4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4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4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4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4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4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4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4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4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4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4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4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4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4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4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4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4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4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4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4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4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4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4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4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4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4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4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4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4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4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4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4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4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4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4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4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4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4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4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4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4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4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4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4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4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4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4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4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4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4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4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4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4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4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4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4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4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4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4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4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4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4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4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4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4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4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4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4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4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4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4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4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4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4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4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4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4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4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4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4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4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4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4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4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4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4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4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4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4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4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4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4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4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4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4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4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4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4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4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4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4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4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4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4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4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4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4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4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4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4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4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4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4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4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4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4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4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4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4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4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4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4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4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4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4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4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4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4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4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4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4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4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4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4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4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4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4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4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4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4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4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4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4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4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4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4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4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4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4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4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4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4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4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4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4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4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4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4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4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4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4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4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4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4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4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4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4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4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4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4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4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4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4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4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4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4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4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4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4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4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4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4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4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4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4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4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4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4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4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4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4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4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4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4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4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4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4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4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4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4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4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4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4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4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4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4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4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4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4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4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4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4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4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4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4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4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4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4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4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4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4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4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4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4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4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4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4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4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4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4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4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4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4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4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4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4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4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4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4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4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4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4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4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4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4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4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4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4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4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4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4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4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4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4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4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4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4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4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4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4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4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4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4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4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4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4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4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4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4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4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4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4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4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4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4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4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4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4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4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4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4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4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4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4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4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4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4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4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4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4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4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4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4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4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4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4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4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4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4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4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4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4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4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4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4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4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4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4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4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4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4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4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4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4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4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4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4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4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4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4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4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4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4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4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4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4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4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4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4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4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4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4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4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4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4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4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4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4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4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4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4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4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4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4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4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4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4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4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4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4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4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4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4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4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4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4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4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4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4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4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4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4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4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4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4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4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4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4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4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4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4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4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4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4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4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4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4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4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4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4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4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4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4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4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4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4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4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4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4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4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4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4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4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4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4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4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4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4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4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4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4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4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4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4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4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4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4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4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4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4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4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4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4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4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4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4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4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4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4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4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4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4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4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4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4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4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4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4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4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4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4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4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4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4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4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4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4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4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4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4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4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4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4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4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4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4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4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4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4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4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4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4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4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4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4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4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4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4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4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4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4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4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4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54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54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4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4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4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4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4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40" name="Google Shape;3540;p54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41" name="Google Shape;3541;p54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4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4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4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4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4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4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4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4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4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4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4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4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4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4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4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4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4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4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4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4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4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4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4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4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4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4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4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4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4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4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4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4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4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4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4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4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4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4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4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4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4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4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4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54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54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4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54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54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4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54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2" name="Google Shape;3592;p54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93" name="Google Shape;3593;p54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54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5" name="Google Shape;3595;p54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96" name="Google Shape;3596;p54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54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8" name="Google Shape;3598;p54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9" name="Google Shape;3599;p54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54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1" name="Google Shape;3601;p54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602" name="Google Shape;3602;p54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4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4" name="Google Shape;3604;p54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605" name="Google Shape;3605;p54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54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7" name="Google Shape;3607;p54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8" name="Google Shape;3608;p54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9" name="Google Shape;3609;p54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54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54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2" name="Google Shape;3612;p54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13" name="Google Shape;3613;p54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54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54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6" name="Google Shape;3616;p54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7" name="Google Shape;3617;p54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8" name="Google Shape;3618;p54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4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20" name="Google Shape;3620;p54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1" name="Google Shape;3621;p54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22" name="Google Shape;3622;p54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23" name="Google Shape;3623;p54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4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4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54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54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54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54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54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54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54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3" name="Google Shape;3633;p54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34" name="Google Shape;3634;p54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35" name="Google Shape;3635;p54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54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54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54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54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54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54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54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54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54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45" name="Google Shape;3645;p54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6" name="Google Shape;3646;p54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7" name="Google Shape;3647;p54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8" name="Google Shape;3648;p54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9" name="Google Shape;3649;p54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0" name="Google Shape;3650;p54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1" name="Google Shape;3651;p54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2" name="Google Shape;3652;p54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3" name="Google Shape;3653;p54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54" name="Google Shape;3654;p54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54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54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54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58" name="Google Shape;3658;p54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9" name="Google Shape;3659;p54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60" name="Google Shape;3660;p54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61" name="Google Shape;3661;p54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62" name="Google Shape;3662;p54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54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4" name="Google Shape;3664;p54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5" name="Google Shape;3665;p54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6" name="Google Shape;3666;p54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7" name="Google Shape;3667;p54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8" name="Google Shape;3668;p54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9" name="Google Shape;3669;p54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0" name="Google Shape;3670;p54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71" name="Google Shape;3671;p54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54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54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54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75" name="Google Shape;3675;p54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76" name="Google Shape;3676;p54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7" name="Google Shape;3677;p54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4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4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4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4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4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4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4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4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4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4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4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4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4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4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4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4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4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4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4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4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4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4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4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4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4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4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4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4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4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4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4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4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4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4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4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4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4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4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4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4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4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4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4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4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4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4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4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4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4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4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4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4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4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4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4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4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4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4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4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4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4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4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4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4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4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4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4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4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4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4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4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4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4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4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4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4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4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4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4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4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4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4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4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4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4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4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4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4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4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4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4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4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4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4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4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4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4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4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4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4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4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4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4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4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4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4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4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4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4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4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4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4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4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4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4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4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4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4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4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4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4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4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4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4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4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4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4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4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4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4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4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4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4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4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4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4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4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4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4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4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4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4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4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4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4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4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4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4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4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4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4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4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4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4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4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4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4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4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4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4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4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4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4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4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4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4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4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4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4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4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4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4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4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4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4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4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4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4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4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4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4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4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4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4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4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4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4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4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4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4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4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4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4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4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4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4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4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4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4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4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4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4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4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4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4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4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4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4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4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4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4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4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4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4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4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4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4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4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4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4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4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4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4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4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4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4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4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4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4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4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4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4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4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4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4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4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4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4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4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4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4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4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4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4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4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4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4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4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4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4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4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4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4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4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4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4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4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4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4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4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4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4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4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4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4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4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4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4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4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4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4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4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4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4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4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4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4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4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4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4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4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4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4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4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4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4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4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4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4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4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4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4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4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4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4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4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4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4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4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4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4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4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4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4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4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4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4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4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4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4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4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4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4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4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4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4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4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4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4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4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4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4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4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4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4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4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4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4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4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4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4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4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4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4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4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4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4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4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4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4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4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4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4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4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4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4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4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4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4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4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4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4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4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4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4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4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4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4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4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4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4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4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4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4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4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4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4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4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4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4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4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4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4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4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4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4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4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4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4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4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4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4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4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4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4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4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4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4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4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4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4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4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4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4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4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4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4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4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4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4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4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4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4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4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4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4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4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4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4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4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4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4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4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4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4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4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4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4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4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4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4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4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4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4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4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4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4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4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4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4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4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4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4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4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4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4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4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4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4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4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4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4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4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4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4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4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4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4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4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4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4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4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4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4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4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4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4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4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4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4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4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4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4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4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4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4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4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4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4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4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4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4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4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4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4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4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4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4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4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4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4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4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4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4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4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4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4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4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4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4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4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4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4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4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4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4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4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4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4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4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4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4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4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4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4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4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4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4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4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4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4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4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4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4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4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4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4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4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4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4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4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4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4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4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4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4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4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4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4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4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4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4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4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4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4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4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4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4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4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4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4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4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4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4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4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4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4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4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4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4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4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4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4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4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4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4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4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4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4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4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4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4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4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4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4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4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4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4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4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4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4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4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4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4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4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4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4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4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4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4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4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4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4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4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4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4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4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4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4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4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4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4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4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4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4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4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4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4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4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4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4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4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4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4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4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4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4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4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4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4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4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4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4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4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4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4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4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4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4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4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4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4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4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4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4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4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4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4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4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4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4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4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4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4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4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4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4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4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4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4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4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4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4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4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4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4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4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4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4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4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4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4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4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4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4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4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4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4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4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4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4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4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4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4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4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4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4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4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4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4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4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4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4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4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4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4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4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4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4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4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4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4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4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4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4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4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4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4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4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4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4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4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4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4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4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4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4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4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4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4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4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4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4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4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4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4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4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4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4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4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4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4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4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4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4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4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4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4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4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4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4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4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4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4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4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4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4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4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4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4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4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4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4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4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4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4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4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4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4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4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4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4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4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4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4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4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4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4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4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4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4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4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4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4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4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4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4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4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4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4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4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4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4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4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4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4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4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4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4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4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4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4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4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4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4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4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4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4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4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4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4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4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4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4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4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4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4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4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4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4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4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4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4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4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4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4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4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4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4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4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4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4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4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4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4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4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4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4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4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4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4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4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4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4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4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4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4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4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4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4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4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4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4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4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4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4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4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4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4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4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4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4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4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4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4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4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4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4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4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4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4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4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4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4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4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4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4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4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4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4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4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4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4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4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4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4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4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4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4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4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4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4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4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4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4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4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4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4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4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4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4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4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4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4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4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4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4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4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4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4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4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4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4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4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4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4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4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4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4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4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4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4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4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4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4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4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4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4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4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4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4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4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4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4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4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4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4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4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4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4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4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4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4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4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4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4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4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4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4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4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4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4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4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4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4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4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4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4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4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4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4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4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4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4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4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4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4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4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4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4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4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4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4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4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4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4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4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4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4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4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4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4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4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4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4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4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4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4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4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4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4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4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4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4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4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4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4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4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4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4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4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4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4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4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4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4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4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4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4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4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4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4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4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4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4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4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4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4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4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4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4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4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4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4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4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4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4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4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4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4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4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4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4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4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4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4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4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4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4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4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4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4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4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4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4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4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4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4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4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4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4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4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4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4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4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4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4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4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4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4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4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4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4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4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4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4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4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4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4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4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4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4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4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4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4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4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4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4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4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4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4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4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4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4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4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4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4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4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4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4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4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4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4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4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4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4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4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4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4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4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4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4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4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4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4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4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4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4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4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4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4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4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4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4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4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4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4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4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4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4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4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4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4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4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4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4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4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4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4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4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4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4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4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4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4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4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4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4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4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4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4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4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4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4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4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4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4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4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4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4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4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4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4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4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4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4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4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4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4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4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4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4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4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4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4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4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4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4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4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4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4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4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4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4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4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4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4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4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4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4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4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4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4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4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4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4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4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4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4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4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4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4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4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4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4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4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4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4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4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4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4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4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4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4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4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4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4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4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4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4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4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4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4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4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4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4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4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4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4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4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4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4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4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4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4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4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4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4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4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4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4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4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4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4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4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4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4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4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4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4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4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4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4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4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4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4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4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4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4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4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4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4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4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4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4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4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4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4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4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4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4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4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4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4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4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4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4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4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4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4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4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4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4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4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4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4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4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4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4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4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4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4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4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4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4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4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4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4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4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4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4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4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4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4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4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4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4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4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4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4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4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4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4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4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4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4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4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4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4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4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4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4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4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4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4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4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4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4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4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4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4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4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4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4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4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4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4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4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4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4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4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4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4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4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4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4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4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4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4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4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4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4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4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4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4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4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4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4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4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4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4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4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4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4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4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4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4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4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4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4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4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4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4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4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4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4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4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4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4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4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4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4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4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4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4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4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4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4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4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4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4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4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4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4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4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4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4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4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4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4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4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4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4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4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4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4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4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4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4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4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4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4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4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4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4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4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4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4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4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4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4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4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4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4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4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4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4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4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4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4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4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4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4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4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4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4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4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4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4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4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4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4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4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4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4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4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4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4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4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4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4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4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4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4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4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4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4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4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4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4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4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4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4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4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4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4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4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4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4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4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4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4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4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4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4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4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4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4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4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4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4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4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4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4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4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4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4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4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4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4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4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4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4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4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4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4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4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4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4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4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4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4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4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4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4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4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4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4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4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4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4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4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4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4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4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4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4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4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4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4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4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4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4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4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4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4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4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4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4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4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4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4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4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4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4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4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4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4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4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4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4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4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4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4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4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4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4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4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4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4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4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4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4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4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4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4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4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4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4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4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4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4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4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4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4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4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4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4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4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4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4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4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4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4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4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4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4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4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4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4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4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4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4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4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4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4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4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4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4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4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4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4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4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4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4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4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4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4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4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4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4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4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4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4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4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4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4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4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4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4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4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4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4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4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4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4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4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4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4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4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4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4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4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4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4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4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4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4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4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4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4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4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4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4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4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4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4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4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4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4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4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4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4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4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4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4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4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4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4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4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4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4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4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4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4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4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4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4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4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4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4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4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4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4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4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4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4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4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4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4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4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4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4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4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4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4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4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4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4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4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4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4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4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4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4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4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4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4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4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4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4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4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4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4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4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4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4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4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4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4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4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4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4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4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4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4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4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4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4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4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4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4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4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4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4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4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4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4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4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4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4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4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4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4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4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4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4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4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4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4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4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4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4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4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4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4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4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4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4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4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4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4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4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4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4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4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4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4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4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4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4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4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4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4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4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4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4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4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4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4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4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4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4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4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4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4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4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4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4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4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4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4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4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4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4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4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4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4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4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4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4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4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4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4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4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4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4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4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4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4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4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4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4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4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4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4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4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4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4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4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4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4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4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4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4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4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4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4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4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4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4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4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4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4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4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4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4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4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4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4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4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4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4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4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4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4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4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4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4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4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4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4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4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4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4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4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4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4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4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4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4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4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4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4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4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4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4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4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4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4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4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4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4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4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4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4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4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4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4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4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4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4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4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4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4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4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4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4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4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4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4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4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4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4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4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4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4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4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4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4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4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4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4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4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4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4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4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4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4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4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4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4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4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4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4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4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4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4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4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4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4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4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4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4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4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4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4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4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4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4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4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4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4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4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4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4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4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4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4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4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4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4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4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4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4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4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4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4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4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4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4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4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4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4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4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4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4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4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4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4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4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4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4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4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4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4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4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4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4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4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4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4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4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4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4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4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4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4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4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4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4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4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4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4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4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4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4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4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4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4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4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4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4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4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4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4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4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4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4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4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4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4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4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4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4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4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4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4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4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4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4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4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4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4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4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4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4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4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4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4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4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4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4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4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4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4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4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4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4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4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4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4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4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4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4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4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4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4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4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4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4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4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4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4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4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4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4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4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4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4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4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4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4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4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4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4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4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4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4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4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4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4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4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4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4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4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4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4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4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4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4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4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4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4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4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4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4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4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4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4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4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4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4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4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4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4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4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4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4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4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4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4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4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4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4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4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4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4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4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4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4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4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4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4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4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4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4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4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4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4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4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4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4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4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4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4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4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4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4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4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4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4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4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4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4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4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4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4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4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4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4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4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4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4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4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4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4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4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4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4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4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4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4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4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4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4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4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4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4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4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4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4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4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4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4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4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4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4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4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4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4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4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4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4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4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4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4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4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4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4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4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4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4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4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4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4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4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4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4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4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4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4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4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4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4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4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4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4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4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4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4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4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4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4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4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4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4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4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4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4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4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4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4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4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4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4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4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4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4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4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4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4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4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4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4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4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4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4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4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4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4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4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4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4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4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4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4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4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4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4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4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4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4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4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4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4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4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4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4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4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4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4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4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4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4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4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4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4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4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4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4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4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4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4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4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4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4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4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4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4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4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4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4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4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4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4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4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4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4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4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4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4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4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4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4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4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4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4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4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4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4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4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4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4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4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4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4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4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4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4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4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4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4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4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4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4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4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4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4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4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4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4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4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4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4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4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4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4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4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4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4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4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4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4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4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4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4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4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4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4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4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4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4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4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4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4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4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4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4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4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4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4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4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4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4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4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4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4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4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4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4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4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4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4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4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4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4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4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4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4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4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4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4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4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4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4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4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4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4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4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4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4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4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4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4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4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4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4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4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4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4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4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4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4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4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4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4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4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4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4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4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4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4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4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4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4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4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4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4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4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4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4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4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4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4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4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4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4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4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4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4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4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4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4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4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4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4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4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4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4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4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4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4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4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4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4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4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4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4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4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4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4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4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4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4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4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4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4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4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4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4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4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4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4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4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4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4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4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4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4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4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4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4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4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4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4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4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4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4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4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4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4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4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4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4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4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4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4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4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4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4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4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4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4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4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4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4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4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4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4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4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4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4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4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4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4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4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4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4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4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4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4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4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4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4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4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4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4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4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4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4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4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4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4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4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4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4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4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4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4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4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4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4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4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4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4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4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4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4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4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4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4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4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4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4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4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4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4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4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4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4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4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4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4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4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4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4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4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4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4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4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4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4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4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4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4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4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4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4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4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4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4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4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4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4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4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4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4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4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4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4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4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4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4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4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4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4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4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4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4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4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4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4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4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4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4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4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4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4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4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4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4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4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4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4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4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4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4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4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4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4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4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4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4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4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4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4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4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4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4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4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4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4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4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4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4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4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4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4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4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4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4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4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4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4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4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4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4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4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4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4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4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4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4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4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4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4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4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4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4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4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4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4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4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4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4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4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4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4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4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4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4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4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4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4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4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4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4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4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4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4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4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4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4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4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4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4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4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4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4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4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4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4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4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4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4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4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4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4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4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4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4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4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4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4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4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4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4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4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4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4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4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4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4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4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4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4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4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4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4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4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4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4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4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4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4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4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4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4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4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4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4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4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4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4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4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4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4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4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4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4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4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4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4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4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4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4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4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4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4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4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4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4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4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4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4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4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4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4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4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4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4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4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4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4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4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4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4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4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4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4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4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4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4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4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4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4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4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4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4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4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4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4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4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4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4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4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4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4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4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4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4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4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4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4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4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4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4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4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4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4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4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4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4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4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4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4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4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4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4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4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4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4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4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4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4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4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4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4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4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4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4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4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4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4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4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4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4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4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4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4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4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4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4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4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4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4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4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4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4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4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4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4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4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4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4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4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4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4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4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4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4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4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4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4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4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4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4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4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4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4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4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4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4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4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4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4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4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4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4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4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4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4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4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4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4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4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4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4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4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4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4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4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4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4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4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4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4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4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4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4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4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4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4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4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4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4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4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4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4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4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4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4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4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4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4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4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4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4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4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4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4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4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4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4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4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4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4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4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4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4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4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4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4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4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4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4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4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4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4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4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4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4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4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4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4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4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4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4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4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4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4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4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4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4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4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4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4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4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4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4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4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4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4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4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4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4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4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4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4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4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4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4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4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4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4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4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4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4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4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4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4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4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4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4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4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4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4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4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4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4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4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4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4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4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4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4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4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4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4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4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4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4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4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4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4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4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4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4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4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4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4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4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4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4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4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4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4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4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4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4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4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4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4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4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4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4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4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4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4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4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4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4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4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4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4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4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4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4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4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4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4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4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4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4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4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4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4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4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4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4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4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4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4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4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4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4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4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4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4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4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4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4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4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4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4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4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4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4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4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4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4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4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4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4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4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4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4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4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4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4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4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4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4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4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4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4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4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4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4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4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4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4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4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4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4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4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4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4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4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4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4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4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4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4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4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4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4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4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4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4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4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4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4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4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4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4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4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4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4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4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4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4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4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4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4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4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4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4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4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4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4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4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4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4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4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4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4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4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4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4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4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4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4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4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4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4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4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4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4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4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4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4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4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4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4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4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4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4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4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4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4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4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4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4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4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4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4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4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4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4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4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4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4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4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4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4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4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4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4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4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4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4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4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4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4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4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4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4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4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4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4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4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4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4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4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4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4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4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4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4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4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4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4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4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4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4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4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4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4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4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4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4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4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4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4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4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4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4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4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4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4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4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4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4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4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4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4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4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4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4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4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4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4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4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4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4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4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4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4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4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4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4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4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4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4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4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4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4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4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4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4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4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4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4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4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4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4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4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4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4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4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4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4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4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4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4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4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4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4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4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4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4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4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4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4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4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4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4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4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4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4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4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4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4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4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4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4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4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4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4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4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4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4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4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4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4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4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4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4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4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4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4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4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4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4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4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4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4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4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4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4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4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4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4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4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4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4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4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4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4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4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4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4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4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4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4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4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4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4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4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4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4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4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4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4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4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4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4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4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4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4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4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4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4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4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4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4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4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4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4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4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4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4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4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4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4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4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4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4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4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4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4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4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4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4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4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4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4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4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4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4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4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4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4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4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4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4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4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4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4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4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4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4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4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4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4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4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4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4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4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4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4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4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4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4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4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4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4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4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4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4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4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4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4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4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4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4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4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4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4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4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4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4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4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4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4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4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4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4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4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4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4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4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4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4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4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4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4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4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4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4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4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4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4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4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4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4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4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4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4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4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4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4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4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4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4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4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4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4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4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4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4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4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4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4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4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4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4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4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4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4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4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4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4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4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4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4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4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4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4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4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4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4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4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4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4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4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4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4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4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4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4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4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4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4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4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4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4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4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4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4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4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4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4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4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4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4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4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4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4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4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4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4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4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4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4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4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4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4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4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4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4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4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4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4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4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4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4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4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4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4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4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4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4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4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4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4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4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4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4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4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4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4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4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4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4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4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4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4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4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4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4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4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4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4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4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4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4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4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4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4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4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4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4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4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4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4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4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4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4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4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4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4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4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4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4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4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4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4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4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4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4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4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4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4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4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4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4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4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4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4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4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4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4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4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4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4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4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4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4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4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4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4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4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4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4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4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4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4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4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4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4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4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4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4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4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4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4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4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4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4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4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4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4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4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4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4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4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4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4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4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4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4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4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4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4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4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4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4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4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4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4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4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4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4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4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4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4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4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4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4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4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4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4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4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4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4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4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4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4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4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4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4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4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4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4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4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4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4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4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4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4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4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4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4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4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4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4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4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4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4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4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4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4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4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4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4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4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4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4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4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4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4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4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4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4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4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4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4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4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4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4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4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4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4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4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4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4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4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4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4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4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4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4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4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4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4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4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4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4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4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4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4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4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4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4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4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4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4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4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4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4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4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4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4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4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4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4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4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4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4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4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4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4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4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4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4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4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4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4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4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4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4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4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4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4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4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4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4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4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4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4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4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4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4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4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4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4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4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4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4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4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4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4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4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4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4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4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4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4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4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4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4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4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4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4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4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4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4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4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4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4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4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4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4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4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4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4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4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4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4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4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4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4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4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4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4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4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4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4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4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4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4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4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4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4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4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4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4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4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4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4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4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4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4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4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4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4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4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4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4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4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4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4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4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4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4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4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4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4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4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4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4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4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4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4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4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4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4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4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4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4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4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4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4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4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4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4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4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4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4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4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4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4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4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4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4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4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4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4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4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4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4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4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4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4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4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4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4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4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4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4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4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4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4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4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4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4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4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4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4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4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4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4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4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4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4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4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4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4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4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4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4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4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4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4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4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4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4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4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4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4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4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4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4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4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4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4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4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4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4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4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4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4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4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4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4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4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4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4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4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4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4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4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4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4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4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4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4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4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4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4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4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4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4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4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4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4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4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4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4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4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4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4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4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4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4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4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4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4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4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4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4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4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4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4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4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4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4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4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4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4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4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4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4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4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4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4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4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4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4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4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4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4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4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4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4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4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4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4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4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4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4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4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4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4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4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4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4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4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4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4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4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4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4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4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4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4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4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4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4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4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4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4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4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4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4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4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4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4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4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4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4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4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4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4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4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4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4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4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4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4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4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4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4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4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4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4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4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4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4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4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4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4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4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4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4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4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4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4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4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4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4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4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4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4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4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4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4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4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4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4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4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4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4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4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4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4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4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4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4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4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4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4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4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4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4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4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54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54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54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54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54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54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54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4" name="Google Shape;7644;p54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45" name="Google Shape;7645;p54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46" name="Google Shape;7646;p54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47" name="Google Shape;7647;p54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8" name="Google Shape;7648;p54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9" name="Google Shape;7649;p54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0" name="Google Shape;7650;p54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51" name="Google Shape;7651;p54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2" name="Google Shape;7652;p54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53" name="Google Shape;7653;p54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54" name="Google Shape;7654;p54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55" name="Google Shape;7655;p54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6" name="Google Shape;7656;p54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7" name="Google Shape;7657;p54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8" name="Google Shape;7658;p54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9" name="Google Shape;7659;p54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60" name="Google Shape;7660;p54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61" name="Google Shape;7661;p54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2" name="Google Shape;7662;p54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63" name="Google Shape;7663;p54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64" name="Google Shape;7664;p54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54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66" name="Google Shape;7666;p54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7" name="Google Shape;7667;p54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8" name="Google Shape;7668;p54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69" name="Google Shape;7669;p54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70" name="Google Shape;7670;p54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71" name="Google Shape;7671;p54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2" name="Google Shape;7672;p54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3" name="Google Shape;7673;p54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4" name="Google Shape;7674;p54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5" name="Google Shape;7675;p54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6" name="Google Shape;7676;p54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7" name="Google Shape;7677;p54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8" name="Google Shape;7678;p54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9" name="Google Shape;7679;p54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0" name="Google Shape;7680;p54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81" name="Google Shape;7681;p54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2" name="Google Shape;7682;p54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3" name="Google Shape;7683;p54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84" name="Google Shape;7684;p54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5" name="Google Shape;7685;p54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6" name="Google Shape;7686;p54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7" name="Google Shape;7687;p54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8" name="Google Shape;7688;p54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9" name="Google Shape;7689;p54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90" name="Google Shape;7690;p54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1" name="Google Shape;7691;p54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2" name="Google Shape;7692;p54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93" name="Google Shape;7693;p54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4" name="Google Shape;7694;p54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5" name="Google Shape;7695;p54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96" name="Google Shape;7696;p54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7" name="Google Shape;7697;p54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98" name="Google Shape;7698;p54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9" name="Google Shape;7699;p54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700" name="Google Shape;7700;p54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1" name="Google Shape;7701;p54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2" name="Google Shape;7702;p54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3" name="Google Shape;7703;p54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704" name="Google Shape;7704;p54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5" name="Google Shape;7705;p54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6" name="Google Shape;7706;p54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7" name="Google Shape;7707;p54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8" name="Google Shape;7708;p54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9" name="Google Shape;7709;p54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10" name="Google Shape;7710;p54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1" name="Google Shape;7711;p54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2" name="Google Shape;7712;p54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13" name="Google Shape;7713;p54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4" name="Google Shape;7714;p54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15" name="Google Shape;7715;p54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16" name="Google Shape;7716;p54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7" name="Google Shape;7717;p54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8" name="Google Shape;7718;p54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9" name="Google Shape;7719;p54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0" name="Google Shape;7720;p54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1" name="Google Shape;7721;p54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22" name="Google Shape;7722;p54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3" name="Google Shape;7723;p54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4" name="Google Shape;7724;p54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25" name="Google Shape;7725;p54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6" name="Google Shape;7726;p54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7" name="Google Shape;7727;p54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8" name="Google Shape;7728;p54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9" name="Google Shape;7729;p54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0" name="Google Shape;7730;p54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31" name="Google Shape;7731;p54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2" name="Google Shape;7732;p54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3" name="Google Shape;7733;p54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34" name="Google Shape;7734;p54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5" name="Google Shape;7735;p54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6" name="Google Shape;7736;p54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7" name="Google Shape;7737;p54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8" name="Google Shape;7738;p54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39" name="Google Shape;7739;p54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40" name="Google Shape;7740;p54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41" name="Google Shape;7741;p54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42" name="Google Shape;7742;p54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54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4" name="Google Shape;7744;p54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45" name="Google Shape;7745;p54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6" name="Google Shape;7746;p54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47" name="Google Shape;7747;p54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8" name="Google Shape;7748;p54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9" name="Google Shape;7749;p54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0" name="Google Shape;7750;p54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1" name="Google Shape;7751;p54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2" name="Google Shape;7752;p54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3" name="Google Shape;7753;p54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4" name="Google Shape;7754;p54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5" name="Google Shape;7755;p54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56" name="Google Shape;7756;p54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7" name="Google Shape;7757;p54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8" name="Google Shape;7758;p54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9" name="Google Shape;7759;p54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0" name="Google Shape;7760;p54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1" name="Google Shape;7761;p54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62" name="Google Shape;7762;p54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3" name="Google Shape;7763;p54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4" name="Google Shape;7764;p54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65" name="Google Shape;7765;p54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6" name="Google Shape;7766;p54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7" name="Google Shape;7767;p54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8" name="Google Shape;7768;p54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9" name="Google Shape;7769;p54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0" name="Google Shape;7770;p54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71" name="Google Shape;7771;p54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2" name="Google Shape;7772;p54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3" name="Google Shape;7773;p54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74" name="Google Shape;7774;p54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5" name="Google Shape;7775;p54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6" name="Google Shape;7776;p54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7" name="Google Shape;7777;p54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8" name="Google Shape;7778;p54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9" name="Google Shape;7779;p54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80" name="Google Shape;7780;p54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1" name="Google Shape;7781;p54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82" name="Google Shape;7782;p54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83" name="Google Shape;7783;p54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84" name="Google Shape;7784;p54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5" name="Google Shape;7785;p54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6" name="Google Shape;7786;p54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7" name="Google Shape;7787;p54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8" name="Google Shape;7788;p54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9" name="Google Shape;7789;p54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0" name="Google Shape;7790;p54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1" name="Google Shape;7791;p54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2" name="Google Shape;7792;p54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3" name="Google Shape;7793;p54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4" name="Google Shape;7794;p54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5" name="Google Shape;7795;p54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6" name="Google Shape;7796;p54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7" name="Google Shape;7797;p54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8" name="Google Shape;7798;p54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9" name="Google Shape;7799;p54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0" name="Google Shape;7800;p54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1" name="Google Shape;7801;p54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802" name="Google Shape;7802;p54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3" name="Google Shape;7803;p54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4" name="Google Shape;7804;p54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805" name="Google Shape;7805;p54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6" name="Google Shape;7806;p54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7" name="Google Shape;7807;p54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8" name="Google Shape;7808;p54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9" name="Google Shape;7809;p54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0" name="Google Shape;7810;p54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11" name="Google Shape;7811;p54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2" name="Google Shape;7812;p54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3" name="Google Shape;7813;p54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14" name="Google Shape;7814;p54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5" name="Google Shape;7815;p54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6" name="Google Shape;7816;p54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7" name="Google Shape;7817;p54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8" name="Google Shape;7818;p54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9" name="Google Shape;7819;p54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20" name="Google Shape;7820;p54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1" name="Google Shape;7821;p54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2" name="Google Shape;7822;p54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23" name="Google Shape;7823;p54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4" name="Google Shape;7824;p54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5" name="Google Shape;7825;p54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26" name="Google Shape;7826;p54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7" name="Google Shape;7827;p54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8" name="Google Shape;7828;p54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9" name="Google Shape;7829;p54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0" name="Google Shape;7830;p54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1" name="Google Shape;7831;p54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32" name="Google Shape;7832;p54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3" name="Google Shape;7833;p54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4" name="Google Shape;7834;p54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35" name="Google Shape;7835;p54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6" name="Google Shape;7836;p54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7" name="Google Shape;7837;p54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8" name="Google Shape;7838;p54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9" name="Google Shape;7839;p54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40" name="Google Shape;7840;p54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41" name="Google Shape;7841;p54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42" name="Google Shape;7842;p54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43" name="Google Shape;7843;p54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44" name="Google Shape;7844;p54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45" name="Google Shape;7845;p54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46" name="Google Shape;7846;p54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7" name="Google Shape;7847;p54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48" name="Google Shape;7848;p54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9" name="Google Shape;7849;p54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50" name="Google Shape;7850;p54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51" name="Google Shape;7851;p54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52" name="Google Shape;7852;p54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53" name="Google Shape;7853;p54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54" name="Google Shape;7854;p54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55" name="Google Shape;7855;p54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56" name="Google Shape;7856;p54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857" name="Google Shape;7857;p54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8" name="Google Shape;7858;p54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9" name="Google Shape;7859;p54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0" name="Google Shape;7860;p54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1" name="Google Shape;7861;p54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2" name="Google Shape;7862;p54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3" name="Google Shape;7863;p54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4" name="Google Shape;7864;p54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5" name="Google Shape;7865;p54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6" name="Google Shape;7866;p54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7" name="Google Shape;7867;p54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8" name="Google Shape;7868;p54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9" name="Google Shape;7869;p54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70" name="Google Shape;7870;p54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71" name="Google Shape;7871;p54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872" name="Google Shape;7872;p54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73" name="Google Shape;7873;p54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4" name="Google Shape;7874;p54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5" name="Google Shape;7875;p54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6" name="Google Shape;7876;p54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7" name="Google Shape;7877;p54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8" name="Google Shape;7878;p54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9" name="Google Shape;7879;p54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0" name="Google Shape;7880;p54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1" name="Google Shape;7881;p54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2" name="Google Shape;7882;p54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3" name="Google Shape;7883;p54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4" name="Google Shape;7884;p54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5" name="Google Shape;7885;p54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6" name="Google Shape;7886;p54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7" name="Google Shape;7887;p54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8" name="Google Shape;7888;p54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9" name="Google Shape;7889;p54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90" name="Google Shape;7890;p54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91" name="Google Shape;7891;p54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92" name="Google Shape;7892;p54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93" name="Google Shape;7893;p54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94" name="Google Shape;7894;p54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95" name="Google Shape;7895;p54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96" name="Google Shape;7896;p54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897" name="Google Shape;7897;p54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8" name="Google Shape;7898;p54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899" name="Google Shape;7899;p54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900" name="Google Shape;7900;p54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01" name="Google Shape;7901;p54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02" name="Google Shape;7902;p54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03" name="Google Shape;7903;p54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04" name="Google Shape;7904;p54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05" name="Google Shape;7905;p54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06" name="Google Shape;7906;p54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907" name="Google Shape;7907;p54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8" name="Google Shape;7908;p54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4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4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4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4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4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4" name="Google Shape;7914;p54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5" name="Google Shape;7915;p54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6" name="Google Shape;7916;p54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7" name="Google Shape;7917;p54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8" name="Google Shape;7918;p54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9" name="Google Shape;7919;p54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20" name="Google Shape;7920;p54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21" name="Google Shape;7921;p54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22" name="Google Shape;7922;p54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3" name="Google Shape;7923;p54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4" name="Google Shape;7924;p54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5" name="Google Shape;7925;p54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6" name="Google Shape;7926;p54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7" name="Google Shape;7927;p54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8" name="Google Shape;7928;p54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9" name="Google Shape;7929;p54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30" name="Google Shape;7930;p54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31" name="Google Shape;7931;p54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32" name="Google Shape;7932;p54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33" name="Google Shape;7933;p54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34" name="Google Shape;7934;p54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35" name="Google Shape;7935;p54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36" name="Google Shape;7936;p5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7" name="Google Shape;7937;p5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8" name="Google Shape;7938;p5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9" name="Google Shape;7939;p54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40" name="Google Shape;7940;p54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41" name="Google Shape;7941;p54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42" name="Google Shape;7942;p54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43" name="Google Shape;7943;p54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44" name="Google Shape;7944;p54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45" name="Google Shape;7945;p54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6" name="Google Shape;7946;p54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7" name="Google Shape;7947;p54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8" name="Google Shape;7948;p54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9" name="Google Shape;7949;p54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0" name="Google Shape;7950;p54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51" name="Google Shape;7951;p54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2" name="Google Shape;7952;p54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3" name="Google Shape;7953;p54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54" name="Google Shape;7954;p54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5" name="Google Shape;7955;p54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6" name="Google Shape;7956;p54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7" name="Google Shape;7957;p54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8" name="Google Shape;7958;p54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9" name="Google Shape;7959;p54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60" name="Google Shape;7960;p54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1" name="Google Shape;7961;p54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2" name="Google Shape;7962;p54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63" name="Google Shape;7963;p54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4" name="Google Shape;7964;p54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5" name="Google Shape;7965;p54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66" name="Google Shape;7966;p54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7" name="Google Shape;7967;p54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8" name="Google Shape;7968;p54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9" name="Google Shape;7969;p54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0" name="Google Shape;7970;p54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1" name="Google Shape;7971;p54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72" name="Google Shape;7972;p54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3" name="Google Shape;7973;p54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4" name="Google Shape;7974;p54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75" name="Google Shape;7975;p54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6" name="Google Shape;7976;p54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7" name="Google Shape;7977;p54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8" name="Google Shape;7978;p54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9" name="Google Shape;7979;p54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0" name="Google Shape;7980;p54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81" name="Google Shape;7981;p54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2" name="Google Shape;7982;p54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3" name="Google Shape;7983;p54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84" name="Google Shape;7984;p54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5" name="Google Shape;7985;p54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6" name="Google Shape;7986;p54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7" name="Google Shape;7987;p54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8" name="Google Shape;7988;p54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9" name="Google Shape;7989;p54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90" name="Google Shape;7990;p54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1" name="Google Shape;7991;p54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2" name="Google Shape;7992;p54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93" name="Google Shape;7993;p54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4" name="Google Shape;7994;p54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5" name="Google Shape;7995;p54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96" name="Google Shape;7996;p54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7" name="Google Shape;7997;p54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8" name="Google Shape;7998;p54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9" name="Google Shape;7999;p54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0" name="Google Shape;8000;p54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1" name="Google Shape;8001;p54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8002" name="Google Shape;8002;p54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3" name="Google Shape;8003;p54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4" name="Google Shape;8004;p54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8005" name="Google Shape;8005;p54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6" name="Google Shape;8006;p54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7" name="Google Shape;8007;p54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8" name="Google Shape;8008;p54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9" name="Google Shape;8009;p54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0" name="Google Shape;8010;p54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11" name="Google Shape;8011;p54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2" name="Google Shape;8012;p54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3" name="Google Shape;8013;p54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14" name="Google Shape;8014;p54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5" name="Google Shape;8015;p54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6" name="Google Shape;8016;p54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7" name="Google Shape;8017;p54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8" name="Google Shape;8018;p54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9" name="Google Shape;8019;p54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20" name="Google Shape;8020;p54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1" name="Google Shape;8021;p54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2" name="Google Shape;8022;p54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23" name="Google Shape;8023;p54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4" name="Google Shape;8024;p54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5" name="Google Shape;8025;p54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26" name="Google Shape;8026;p54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7" name="Google Shape;8027;p54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8" name="Google Shape;8028;p54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9" name="Google Shape;8029;p54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0" name="Google Shape;8030;p54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1" name="Google Shape;8031;p54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32" name="Google Shape;8032;p54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3" name="Google Shape;8033;p54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4" name="Google Shape;8034;p54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35" name="Google Shape;8035;p54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6" name="Google Shape;8036;p54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7" name="Google Shape;8037;p54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8" name="Google Shape;8038;p54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9" name="Google Shape;8039;p54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0" name="Google Shape;8040;p54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41" name="Google Shape;8041;p54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2" name="Google Shape;8042;p54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3" name="Google Shape;8043;p54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44" name="Google Shape;8044;p54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5" name="Google Shape;8045;p54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6" name="Google Shape;8046;p54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7" name="Google Shape;8047;p54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8" name="Google Shape;8048;p54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9" name="Google Shape;8049;p54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50" name="Google Shape;8050;p54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1" name="Google Shape;8051;p54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2" name="Google Shape;8052;p54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53" name="Google Shape;8053;p54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4" name="Google Shape;8054;p54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5" name="Google Shape;8055;p54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56" name="Google Shape;8056;p54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7" name="Google Shape;8057;p54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8" name="Google Shape;8058;p54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9" name="Google Shape;8059;p54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0" name="Google Shape;8060;p54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1" name="Google Shape;8061;p54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62" name="Google Shape;8062;p54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3" name="Google Shape;8063;p54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4" name="Google Shape;8064;p54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65" name="Google Shape;8065;p54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6" name="Google Shape;8066;p54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7" name="Google Shape;8067;p54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8" name="Google Shape;8068;p54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9" name="Google Shape;8069;p54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0" name="Google Shape;8070;p54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71" name="Google Shape;8071;p54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2" name="Google Shape;8072;p54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3" name="Google Shape;8073;p54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74" name="Google Shape;8074;p54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5" name="Google Shape;8075;p54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6" name="Google Shape;8076;p54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7" name="Google Shape;8077;p54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8" name="Google Shape;8078;p54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9" name="Google Shape;8079;p54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80" name="Google Shape;8080;p54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1" name="Google Shape;8081;p54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2" name="Google Shape;8082;p54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83" name="Google Shape;8083;p54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4" name="Google Shape;8084;p54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5" name="Google Shape;8085;p54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86" name="Google Shape;8086;p54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7" name="Google Shape;8087;p54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8" name="Google Shape;8088;p54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9" name="Google Shape;8089;p54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0" name="Google Shape;8090;p54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1" name="Google Shape;8091;p54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92" name="Google Shape;8092;p54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3" name="Google Shape;8093;p54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4" name="Google Shape;8094;p54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95" name="Google Shape;8095;p54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6" name="Google Shape;8096;p54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7" name="Google Shape;8097;p54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8" name="Google Shape;8098;p54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9" name="Google Shape;8099;p54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0" name="Google Shape;8100;p54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101" name="Google Shape;8101;p54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2" name="Google Shape;8102;p54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3" name="Google Shape;8103;p54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104" name="Google Shape;8104;p54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5" name="Google Shape;8105;p54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6" name="Google Shape;8106;p54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7" name="Google Shape;8107;p54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8" name="Google Shape;8108;p54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9" name="Google Shape;8109;p54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10" name="Google Shape;8110;p54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1" name="Google Shape;8111;p54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2" name="Google Shape;8112;p54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13" name="Google Shape;8113;p54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4" name="Google Shape;8114;p54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5" name="Google Shape;8115;p54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16" name="Google Shape;8116;p54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7" name="Google Shape;8117;p54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8" name="Google Shape;8118;p54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9" name="Google Shape;8119;p54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0" name="Google Shape;8120;p54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1" name="Google Shape;8121;p54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22" name="Google Shape;8122;p54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3" name="Google Shape;8123;p54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4" name="Google Shape;8124;p54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25" name="Google Shape;8125;p54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6" name="Google Shape;8126;p54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7" name="Google Shape;8127;p54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8" name="Google Shape;8128;p54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9" name="Google Shape;8129;p54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30" name="Google Shape;8130;p54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1" name="Google Shape;8131;p54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32" name="Google Shape;8132;p54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33" name="Google Shape;8133;p54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4" name="Google Shape;8134;p54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5" name="Google Shape;8135;p54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36" name="Google Shape;8136;p54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7" name="Google Shape;8137;p54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38" name="Google Shape;8138;p54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9" name="Google Shape;8139;p54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40" name="Google Shape;8140;p54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41" name="Google Shape;8141;p54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2" name="Google Shape;8142;p54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3" name="Google Shape;8143;p54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44" name="Google Shape;8144;p54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5" name="Google Shape;8145;p54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6" name="Google Shape;8146;p54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7" name="Google Shape;8147;p54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8" name="Google Shape;8148;p54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9" name="Google Shape;8149;p54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50" name="Google Shape;8150;p54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1" name="Google Shape;8151;p54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2" name="Google Shape;8152;p54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53" name="Google Shape;8153;p54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4" name="Google Shape;8154;p54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5" name="Google Shape;8155;p54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56" name="Google Shape;8156;p54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7" name="Google Shape;8157;p54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8" name="Google Shape;8158;p54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9" name="Google Shape;8159;p54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0" name="Google Shape;8160;p54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1" name="Google Shape;8161;p54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62" name="Google Shape;8162;p54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3" name="Google Shape;8163;p54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4" name="Google Shape;8164;p54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65" name="Google Shape;8165;p54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6" name="Google Shape;8166;p54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7" name="Google Shape;8167;p54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8" name="Google Shape;8168;p54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9" name="Google Shape;8169;p54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0" name="Google Shape;8170;p54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71" name="Google Shape;8171;p54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2" name="Google Shape;8172;p54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3" name="Google Shape;8173;p54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74" name="Google Shape;8174;p54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5" name="Google Shape;8175;p54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76" name="Google Shape;8176;p54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7" name="Google Shape;8177;p54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78" name="Google Shape;8178;p54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9" name="Google Shape;8179;p54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0" name="Google Shape;8180;p54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1" name="Google Shape;8181;p54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82" name="Google Shape;8182;p54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3" name="Google Shape;8183;p54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4" name="Google Shape;8184;p54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85" name="Google Shape;8185;p54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6" name="Google Shape;8186;p54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7" name="Google Shape;8187;p54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8" name="Google Shape;8188;p54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9" name="Google Shape;8189;p54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0" name="Google Shape;8190;p54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91" name="Google Shape;8191;p54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2" name="Google Shape;8192;p54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3" name="Google Shape;8193;p54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94" name="Google Shape;8194;p54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5" name="Google Shape;8195;p54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6" name="Google Shape;8196;p54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7" name="Google Shape;8197;p54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8" name="Google Shape;8198;p54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9" name="Google Shape;8199;p54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200" name="Google Shape;8200;p54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1" name="Google Shape;8201;p54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2" name="Google Shape;8202;p54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203" name="Google Shape;8203;p54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4" name="Google Shape;8204;p54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5" name="Google Shape;8205;p54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206" name="Google Shape;8206;p54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7" name="Google Shape;8207;p54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8" name="Google Shape;8208;p54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9" name="Google Shape;8209;p54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0" name="Google Shape;8210;p54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1" name="Google Shape;8211;p54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12" name="Google Shape;8212;p54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3" name="Google Shape;8213;p54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4" name="Google Shape;8214;p54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15" name="Google Shape;8215;p54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6" name="Google Shape;8216;p54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7" name="Google Shape;8217;p54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8" name="Google Shape;8218;p54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9" name="Google Shape;8219;p54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0" name="Google Shape;8220;p54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21" name="Google Shape;8221;p54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2" name="Google Shape;8222;p54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3" name="Google Shape;8223;p54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24" name="Google Shape;8224;p54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5" name="Google Shape;8225;p54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6" name="Google Shape;8226;p54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7" name="Google Shape;8227;p54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8" name="Google Shape;8228;p54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9" name="Google Shape;8229;p54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30" name="Google Shape;8230;p54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1" name="Google Shape;8231;p54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2" name="Google Shape;8232;p54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33" name="Google Shape;8233;p54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4" name="Google Shape;8234;p54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5" name="Google Shape;8235;p54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36" name="Google Shape;8236;p54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7" name="Google Shape;8237;p54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8" name="Google Shape;8238;p54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9" name="Google Shape;8239;p54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0" name="Google Shape;8240;p54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1" name="Google Shape;8241;p54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42" name="Google Shape;8242;p54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3" name="Google Shape;8243;p54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4" name="Google Shape;8244;p54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45" name="Google Shape;8245;p54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6" name="Google Shape;8246;p54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7" name="Google Shape;8247;p54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8" name="Google Shape;8248;p54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9" name="Google Shape;8249;p54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50" name="Google Shape;8250;p54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1" name="Google Shape;8251;p54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52" name="Google Shape;8252;p54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53" name="Google Shape;8253;p54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4" name="Google Shape;8254;p54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5" name="Google Shape;8255;p54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56" name="Google Shape;8256;p54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54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8" name="Google Shape;8258;p54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9" name="Google Shape;8259;p54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0" name="Google Shape;8260;p54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61" name="Google Shape;8261;p54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62" name="Google Shape;8262;p54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63" name="Google Shape;8263;p54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4" name="Google Shape;8264;p54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54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6" name="Google Shape;8266;p54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7" name="Google Shape;8267;p54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8" name="Google Shape;8268;p54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54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0" name="Google Shape;8270;p54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54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54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3" name="Google Shape;8273;p54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4" name="Google Shape;8274;p54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5" name="Google Shape;8275;p54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6" name="Google Shape;8276;p54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54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8" name="Google Shape;8278;p54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9" name="Google Shape;8279;p54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54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4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4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4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4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4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4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7" name="Google Shape;8287;p54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8" name="Google Shape;8288;p54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4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4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4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4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4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4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54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6" name="Google Shape;8296;p54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7" name="Google Shape;8297;p54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54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9" name="Google Shape;8299;p54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0" name="Google Shape;8300;p54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1" name="Google Shape;8301;p54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2" name="Google Shape;8302;p54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3" name="Google Shape;8303;p54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54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54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54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54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54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54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54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54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2" name="Google Shape;8312;p54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3" name="Google Shape;8313;p54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54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5" name="Google Shape;8315;p54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6" name="Google Shape;8316;p54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54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8" name="Google Shape;8318;p54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9" name="Google Shape;8319;p54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20" name="Google Shape;8320;p54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1" name="Google Shape;8321;p54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2" name="Google Shape;8322;p54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23" name="Google Shape;8323;p54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4" name="Google Shape;8324;p54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5" name="Google Shape;8325;p54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26" name="Google Shape;8326;p54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7" name="Google Shape;8327;p54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8" name="Google Shape;8328;p54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9" name="Google Shape;8329;p54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0" name="Google Shape;8330;p54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1" name="Google Shape;8331;p54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32" name="Google Shape;8332;p54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3" name="Google Shape;8333;p54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4" name="Google Shape;8334;p54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35" name="Google Shape;8335;p54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6" name="Google Shape;8336;p54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7" name="Google Shape;8337;p54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8" name="Google Shape;8338;p54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9" name="Google Shape;8339;p54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0" name="Google Shape;8340;p54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41" name="Google Shape;8341;p54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2" name="Google Shape;8342;p54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3" name="Google Shape;8343;p54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44" name="Google Shape;8344;p54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5" name="Google Shape;8345;p54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6" name="Google Shape;8346;p54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7" name="Google Shape;8347;p54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8" name="Google Shape;8348;p54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9" name="Google Shape;8349;p54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50" name="Google Shape;8350;p54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1" name="Google Shape;8351;p54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52" name="Google Shape;8352;p54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3" name="Google Shape;8353;p54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54" name="Google Shape;8354;p54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55" name="Google Shape;8355;p54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6" name="Google Shape;8356;p54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7" name="Google Shape;8357;p54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8" name="Google Shape;8358;p54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9" name="Google Shape;8359;p54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0" name="Google Shape;8360;p54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61" name="Google Shape;8361;p54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2" name="Google Shape;8362;p54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3" name="Google Shape;8363;p54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64" name="Google Shape;8364;p54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5" name="Google Shape;8365;p54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6" name="Google Shape;8366;p54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7" name="Google Shape;8367;p54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8" name="Google Shape;8368;p54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9" name="Google Shape;8369;p54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70" name="Google Shape;8370;p54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1" name="Google Shape;8371;p54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2" name="Google Shape;8372;p54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73" name="Google Shape;8373;p54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4" name="Google Shape;8374;p54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5" name="Google Shape;8375;p54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76" name="Google Shape;8376;p54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7" name="Google Shape;8377;p54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8" name="Google Shape;8378;p54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9" name="Google Shape;8379;p54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0" name="Google Shape;8380;p54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1" name="Google Shape;8381;p54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82" name="Google Shape;8382;p54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3" name="Google Shape;8383;p54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4" name="Google Shape;8384;p54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85" name="Google Shape;8385;p54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6" name="Google Shape;8386;p54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7" name="Google Shape;8387;p54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8" name="Google Shape;8388;p54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9" name="Google Shape;8389;p54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0" name="Google Shape;8390;p54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91" name="Google Shape;8391;p54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2" name="Google Shape;8392;p54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3" name="Google Shape;8393;p54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94" name="Google Shape;8394;p54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5" name="Google Shape;8395;p54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6" name="Google Shape;8396;p54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7" name="Google Shape;8397;p54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8" name="Google Shape;8398;p54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9" name="Google Shape;8399;p54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400" name="Google Shape;8400;p54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1" name="Google Shape;8401;p54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2" name="Google Shape;8402;p54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403" name="Google Shape;8403;p54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4" name="Google Shape;8404;p54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5" name="Google Shape;8405;p54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406" name="Google Shape;8406;p54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7" name="Google Shape;8407;p54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8" name="Google Shape;8408;p54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9" name="Google Shape;8409;p54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0" name="Google Shape;8410;p54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1" name="Google Shape;8411;p54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12" name="Google Shape;8412;p54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3" name="Google Shape;8413;p54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4" name="Google Shape;8414;p54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15" name="Google Shape;8415;p54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6" name="Google Shape;8416;p54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7" name="Google Shape;8417;p54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8" name="Google Shape;8418;p54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9" name="Google Shape;8419;p54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0" name="Google Shape;8420;p54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21" name="Google Shape;8421;p54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2" name="Google Shape;8422;p54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3" name="Google Shape;8423;p54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24" name="Google Shape;8424;p54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5" name="Google Shape;8425;p54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6" name="Google Shape;8426;p54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7" name="Google Shape;8427;p54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8" name="Google Shape;8428;p54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9" name="Google Shape;8429;p54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30" name="Google Shape;8430;p54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1" name="Google Shape;8431;p54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2" name="Google Shape;8432;p54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33" name="Google Shape;8433;p54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4" name="Google Shape;8434;p54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5" name="Google Shape;8435;p54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36" name="Google Shape;8436;p54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7" name="Google Shape;8437;p54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8" name="Google Shape;8438;p54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9" name="Google Shape;8439;p54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0" name="Google Shape;8440;p54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1" name="Google Shape;8441;p54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42" name="Google Shape;8442;p54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3" name="Google Shape;8443;p54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4" name="Google Shape;8444;p54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45" name="Google Shape;8445;p54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6" name="Google Shape;8446;p54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7" name="Google Shape;8447;p54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8" name="Google Shape;8448;p54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9" name="Google Shape;8449;p54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50" name="Google Shape;8450;p54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51" name="Google Shape;8451;p54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2" name="Google Shape;8452;p54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53" name="Google Shape;8453;p54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54" name="Google Shape;8454;p54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5" name="Google Shape;8455;p54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60" name="Google Shape;8460;p55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61" name="Google Shape;8461;p55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62" name="Google Shape;8462;p55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3" name="Google Shape;8463;p55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5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55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55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5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8" name="Google Shape;8468;p55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9" name="Google Shape;8469;p55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70" name="Google Shape;8470;p55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1" name="Google Shape;8471;p55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2" name="Google Shape;8472;p55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3" name="Google Shape;8473;p55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4" name="Google Shape;8474;p55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75" name="Google Shape;8475;p55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76" name="Google Shape;8476;p55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7" name="Google Shape;8477;p55"/>
              <p:cNvCxnSpPr>
                <a:endCxn id="8478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9" name="Google Shape;8479;p55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80" name="Google Shape;8480;p55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81" name="Google Shape;8481;p55"/>
              <p:cNvCxnSpPr>
                <a:stCxn id="8478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82" name="Google Shape;8482;p55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83" name="Google Shape;8483;p55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4" name="Google Shape;8484;p55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5" name="Google Shape;8485;p55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55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7" name="Google Shape;8487;p55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8" name="Google Shape;8488;p55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9" name="Google Shape;8489;p55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90" name="Google Shape;8490;p55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91" name="Google Shape;8491;p55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2" name="Google Shape;8492;p55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93" name="Google Shape;8493;p55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55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94" name="Google Shape;8494;p55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95" name="Google Shape;8495;p55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6" name="Google Shape;8496;p55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7" name="Google Shape;8497;p55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8" name="Google Shape;8498;p55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9" name="Google Shape;8499;p55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500" name="Google Shape;8500;p55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501" name="Google Shape;8501;p55"/>
              <p:cNvCxnSpPr>
                <a:stCxn id="8502" idx="6"/>
                <a:endCxn id="8503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504" name="Google Shape;8504;p55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505" name="Google Shape;8505;p55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3" name="Google Shape;8503;p55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6" name="Google Shape;8506;p55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7" name="Google Shape;8507;p55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8" name="Google Shape;8508;p55"/>
              <p:cNvCxnSpPr>
                <a:stCxn id="8509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10" name="Google Shape;8510;p55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9" name="Google Shape;8509;p55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11" name="Google Shape;8511;p55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12" name="Google Shape;8512;p55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13" name="Google Shape;8513;p55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4" name="Google Shape;8514;p55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15" name="Google Shape;8515;p55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16" name="Google Shape;8516;p55"/>
              <p:cNvCxnSpPr>
                <a:stCxn id="8517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2" name="Google Shape;8502;p55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7" name="Google Shape;8517;p55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8" name="Google Shape;8518;p55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9" name="Google Shape;8519;p55"/>
            <p:cNvCxnSpPr>
              <a:stCxn id="8520" idx="4"/>
              <a:endCxn id="8521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22" name="Google Shape;8522;p55"/>
            <p:cNvCxnSpPr>
              <a:stCxn id="8521" idx="0"/>
              <a:endCxn id="8523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24" name="Google Shape;8524;p55"/>
            <p:cNvCxnSpPr>
              <a:stCxn id="8523" idx="4"/>
              <a:endCxn id="8525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26" name="Google Shape;8526;p55"/>
            <p:cNvCxnSpPr>
              <a:stCxn id="8525" idx="0"/>
              <a:endCxn id="8527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7" name="Google Shape;8527;p55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3" name="Google Shape;8523;p55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0" name="Google Shape;8520;p55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5" name="Google Shape;8525;p55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1" name="Google Shape;8521;p55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8" name="Google Shape;8528;p55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9" name="Google Shape;8529;p55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5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5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5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5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4" name="Google Shape;8534;p55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35" name="Google Shape;8535;p55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55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55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55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55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55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1" name="Google Shape;8541;p55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42" name="Google Shape;8542;p55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43" name="Google Shape;8543;p55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44" name="Google Shape;8544;p55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45" name="Google Shape;8545;p55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46" name="Google Shape;8546;p55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7" name="Google Shape;8547;p55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8" name="Google Shape;8548;p55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9" name="Google Shape;8549;p55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50" name="Google Shape;8550;p55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51" name="Google Shape;8551;p55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5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5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4" name="Google Shape;8554;p55"/>
            <p:cNvCxnSpPr>
              <a:stCxn id="8551" idx="6"/>
              <a:endCxn id="8552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5" name="Google Shape;8555;p55"/>
            <p:cNvCxnSpPr>
              <a:stCxn id="8552" idx="4"/>
              <a:endCxn id="8556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7" name="Google Shape;8557;p55"/>
            <p:cNvCxnSpPr>
              <a:stCxn id="8556" idx="6"/>
              <a:endCxn id="8553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8" name="Google Shape;8558;p55"/>
            <p:cNvCxnSpPr>
              <a:stCxn id="8553" idx="4"/>
              <a:endCxn id="8559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56" name="Google Shape;8556;p55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5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5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61" name="Google Shape;8561;p55"/>
            <p:cNvCxnSpPr>
              <a:endCxn id="8560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62" name="Google Shape;8562;p55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63" name="Google Shape;8563;p55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5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5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5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55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8" name="Google Shape;8568;p55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9" name="Google Shape;8569;p55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55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55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55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55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74" name="Google Shape;8574;p55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5" name="Google Shape;8575;p55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6" name="Google Shape;8576;p55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7" name="Google Shape;8577;p55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8" name="Google Shape;8578;p55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9" name="Google Shape;8579;p55"/>
            <p:cNvCxnSpPr>
              <a:stCxn id="8580" idx="2"/>
              <a:endCxn id="8581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2" name="Google Shape;8582;p55"/>
            <p:cNvCxnSpPr>
              <a:stCxn id="8583" idx="0"/>
              <a:endCxn id="8580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4" name="Google Shape;8584;p55"/>
            <p:cNvCxnSpPr>
              <a:stCxn id="8583" idx="2"/>
              <a:endCxn id="8585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6" name="Google Shape;8586;p55"/>
            <p:cNvCxnSpPr>
              <a:stCxn id="8587" idx="0"/>
              <a:endCxn id="8583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8" name="Google Shape;8588;p55"/>
            <p:cNvCxnSpPr>
              <a:stCxn id="8581" idx="2"/>
              <a:endCxn id="8589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90" name="Google Shape;8590;p55"/>
            <p:cNvCxnSpPr>
              <a:stCxn id="8591" idx="0"/>
              <a:endCxn id="8581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7" name="Google Shape;8587;p55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5" name="Google Shape;8585;p55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91" name="Google Shape;8591;p55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9" name="Google Shape;8589;p55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1" name="Google Shape;8581;p55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3" name="Google Shape;8583;p55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0" name="Google Shape;8580;p55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92" name="Google Shape;8592;p55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93" name="Google Shape;8593;p55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94" name="Google Shape;8594;p55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95" name="Google Shape;8595;p55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96" name="Google Shape;8596;p55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7" name="Google Shape;8597;p55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8" name="Google Shape;8598;p55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9" name="Google Shape;8599;p55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00" name="Google Shape;8600;p55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601" name="Google Shape;8601;p55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602" name="Google Shape;8602;p55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3" name="Google Shape;8603;p55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4" name="Google Shape;8604;p55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5" name="Google Shape;8605;p55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606" name="Google Shape;8606;p55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7" name="Google Shape;8607;p55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8" name="Google Shape;8608;p55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9" name="Google Shape;8609;p55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0" name="Google Shape;8610;p55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11" name="Google Shape;8611;p55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12" name="Google Shape;8612;p55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13" name="Google Shape;8613;p55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14" name="Google Shape;8614;p55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15" name="Google Shape;8615;p55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16" name="Google Shape;8616;p55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7" name="Google Shape;8617;p55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8" name="Google Shape;8618;p55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5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0" name="Google Shape;8620;p55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21" name="Google Shape;8621;p55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2" name="Google Shape;8622;p55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5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4" name="Google Shape;8624;p55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25" name="Google Shape;8625;p55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6" name="Google Shape;8626;p55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7" name="Google Shape;8627;p55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8" name="Google Shape;8628;p55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9" name="Google Shape;8629;p55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0" name="Google Shape;8630;p55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1" name="Google Shape;8631;p55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32" name="Google Shape;8632;p55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33" name="Google Shape;8633;p55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5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5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55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55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5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5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5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5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5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3" name="Google Shape;8643;p55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44" name="Google Shape;8644;p55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5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5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5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5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5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5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5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5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5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5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5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5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5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5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5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5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5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55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55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55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55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55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55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55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9" name="Google Shape;8669;p55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70" name="Google Shape;8670;p55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5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5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5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5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5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5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5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5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5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5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5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5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55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55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55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6" name="Google Shape;8686;p55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7" name="Google Shape;8687;p55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8" name="Google Shape;8688;p55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9" name="Google Shape;8689;p55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90" name="Google Shape;8690;p55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5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5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5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5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5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5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55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55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5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5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5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5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5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4" name="Google Shape;8704;p55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705" name="Google Shape;8705;p55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5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5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5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5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5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5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5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5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5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5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5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5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5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5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5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5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5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5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5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5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5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5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5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5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55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55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55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5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5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5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5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7" name="Google Shape;8737;p55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8" name="Google Shape;8738;p55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9" name="Google Shape;8739;p55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55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55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55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55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4" name="Google Shape;8744;p55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45" name="Google Shape;8745;p55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46" name="Google Shape;8746;p55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7" name="Google Shape;8747;p55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8" name="Google Shape;8748;p55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9" name="Google Shape;8749;p55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50" name="Google Shape;8750;p55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51" name="Google Shape;8751;p55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52" name="Google Shape;8752;p55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53" name="Google Shape;8753;p55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54" name="Google Shape;8754;p55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55" name="Google Shape;8755;p55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56" name="Google Shape;8756;p55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7" name="Google Shape;8757;p55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8" name="Google Shape;8758;p55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9" name="Google Shape;8759;p55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60" name="Google Shape;8760;p55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61" name="Google Shape;8761;p55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62" name="Google Shape;8762;p55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63" name="Google Shape;8763;p55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64" name="Google Shape;8764;p55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65" name="Google Shape;8765;p55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66" name="Google Shape;8766;p55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7" name="Google Shape;8767;p55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8" name="Google Shape;8768;p55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9" name="Google Shape;8769;p55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0" name="Google Shape;8770;p55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71" name="Google Shape;8771;p55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2" name="Google Shape;8772;p55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73" name="Google Shape;8773;p55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74" name="Google Shape;8774;p55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75" name="Google Shape;8775;p55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76" name="Google Shape;8776;p55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7" name="Google Shape;8777;p55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8" name="Google Shape;8778;p55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9" name="Google Shape;8779;p55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80" name="Google Shape;8780;p55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81" name="Google Shape;8781;p55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82" name="Google Shape;8782;p55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83" name="Google Shape;8783;p55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4" name="Google Shape;8784;p55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5" name="Google Shape;8785;p55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6" name="Google Shape;8786;p55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7" name="Google Shape;8787;p55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8" name="Google Shape;8788;p55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9" name="Google Shape;8789;p55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90" name="Google Shape;8790;p55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91" name="Google Shape;8791;p55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92" name="Google Shape;8792;p55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93" name="Google Shape;8793;p55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4" name="Google Shape;8794;p55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5" name="Google Shape;8795;p55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6" name="Google Shape;8796;p55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7" name="Google Shape;8797;p55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8" name="Google Shape;8798;p55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9" name="Google Shape;8799;p55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0" name="Google Shape;8800;p55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1" name="Google Shape;8801;p55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802" name="Google Shape;8802;p55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803" name="Google Shape;8803;p55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804" name="Google Shape;8804;p55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805" name="Google Shape;8805;p55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806" name="Google Shape;8806;p55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7" name="Google Shape;8807;p55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8" name="Google Shape;8808;p55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9" name="Google Shape;8809;p55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10" name="Google Shape;8810;p55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11" name="Google Shape;8811;p55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12" name="Google Shape;8812;p55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13" name="Google Shape;8813;p55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4" name="Google Shape;8814;p55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15" name="Google Shape;8815;p55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16" name="Google Shape;8816;p55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55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55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55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55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21" name="Google Shape;8821;p55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2" name="Google Shape;8822;p55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23" name="Google Shape;8823;p55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4" name="Google Shape;8824;p55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5" name="Google Shape;8825;p55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6" name="Google Shape;8826;p55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7" name="Google Shape;8827;p55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8" name="Google Shape;8828;p55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9" name="Google Shape;8829;p55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30" name="Google Shape;8830;p55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1" name="Google Shape;8831;p55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2" name="Google Shape;8832;p55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33" name="Google Shape;8833;p55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34" name="Google Shape;8834;p55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35" name="Google Shape;8835;p55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36" name="Google Shape;8836;p55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7" name="Google Shape;8837;p55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8" name="Google Shape;8838;p55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9" name="Google Shape;8839;p55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40" name="Google Shape;8840;p55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1" name="Google Shape;8841;p55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2" name="Google Shape;8842;p55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43" name="Google Shape;8843;p55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44" name="Google Shape;8844;p55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5" name="Google Shape;8845;p55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6" name="Google Shape;8846;p55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7" name="Google Shape;8847;p55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8" name="Google Shape;8848;p55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9" name="Google Shape;8849;p55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50" name="Google Shape;8850;p55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51" name="Google Shape;8851;p55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52" name="Google Shape;8852;p55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3" name="Google Shape;8853;p55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4" name="Google Shape;8854;p55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5" name="Google Shape;8855;p55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56" name="Google Shape;8856;p55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7" name="Google Shape;8857;p55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8" name="Google Shape;8858;p55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9" name="Google Shape;8859;p55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60" name="Google Shape;8860;p55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61" name="Google Shape;8861;p55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2" name="Google Shape;8862;p55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3" name="Google Shape;8863;p55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4" name="Google Shape;8864;p55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65" name="Google Shape;8865;p55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6" name="Google Shape;8866;p55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7" name="Google Shape;8867;p55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8" name="Google Shape;8868;p55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9" name="Google Shape;8869;p55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0" name="Google Shape;8870;p55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1" name="Google Shape;8871;p55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2" name="Google Shape;8872;p55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73" name="Google Shape;8873;p55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4" name="Google Shape;8874;p55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75" name="Google Shape;8875;p55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76" name="Google Shape;8876;p55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7" name="Google Shape;8877;p55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8" name="Google Shape;8878;p55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9" name="Google Shape;8879;p55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80" name="Google Shape;8880;p55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81" name="Google Shape;8881;p55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82" name="Google Shape;8882;p55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7" name="Google Shape;8887;p56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8" name="Google Shape;8888;p56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9" name="Google Shape;8889;p56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90" name="Google Shape;8890;p56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1" name="Google Shape;8891;p56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92" name="Google Shape;8892;p56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93" name="Google Shape;8893;p56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94" name="Google Shape;8894;p56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95" name="Google Shape;8895;p56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96" name="Google Shape;8896;p56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7" name="Google Shape;8897;p56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8" name="Google Shape;8898;p56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6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6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6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6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6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6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6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6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6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6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6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6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1" name="Google Shape;8911;p56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2" name="Google Shape;8912;p56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3" name="Google Shape;8913;p56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4" name="Google Shape;8914;p56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56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56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56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8" name="Google Shape;8918;p56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{CD9EFBF2-D10B-4A8C-B3C2-7C8370F4E7A1}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919" name="Google Shape;8919;p56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20" name="Google Shape;8920;p56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21" name="Google Shape;8921;p56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6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6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6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6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6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6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6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6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6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6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6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6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6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6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6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6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8" name="Google Shape;8938;p56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9" name="Google Shape;8939;p56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6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56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56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3" name="Google Shape;8943;p56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4" name="Google Shape;8944;p56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45" name="Google Shape;8945;p56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46" name="Google Shape;8946;p56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7" name="Google Shape;8947;p56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8" name="Google Shape;8948;p56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9" name="Google Shape;8949;p56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50" name="Google Shape;8950;p56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56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56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56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54" name="Google Shape;8954;p56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{CD9EFBF2-D10B-4A8C-B3C2-7C8370F4E7A1}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955" name="Google Shape;8955;p56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{CD9EFBF2-D10B-4A8C-B3C2-7C8370F4E7A1}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56" name="Google Shape;8956;p56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7" name="Google Shape;8957;p56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8" name="Google Shape;8958;p56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56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56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56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2" name="Google Shape;8962;p56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3" name="Google Shape;8963;p56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64" name="Google Shape;8964;p56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56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56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56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8" name="Google Shape;8968;p56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9" name="Google Shape;8969;p56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70" name="Google Shape;8970;p56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56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56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6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4" name="Google Shape;8974;p56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5" name="Google Shape;8975;p56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76" name="Google Shape;8976;p56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56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56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56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0" name="Google Shape;8980;p56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1" name="Google Shape;8981;p56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82" name="Google Shape;8982;p56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56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56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56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6" name="Google Shape;8986;p56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7" name="Google Shape;8987;p56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8" name="Google Shape;8988;p56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9" name="Google Shape;8989;p56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0" name="Google Shape;8990;p56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1" name="Google Shape;8991;p56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2" name="Google Shape;8992;p56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93" name="Google Shape;8993;p56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{CD9EFBF2-D10B-4A8C-B3C2-7C8370F4E7A1}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94" name="Google Shape;8994;p56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95" name="Google Shape;8995;p56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56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7" name="Google Shape;8997;p56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8" name="Google Shape;8998;p56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56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0" name="Google Shape;9000;p56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9001" name="Google Shape;9001;p56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02" name="Google Shape;9002;p56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03" name="Google Shape;9003;p56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004" name="Google Shape;9004;p56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5" name="Google Shape;9005;p56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6" name="Google Shape;9006;p56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7" name="Google Shape;9007;p56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6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56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56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56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56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56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56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5" name="Google Shape;9015;p56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6" name="Google Shape;9016;p56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7" name="Google Shape;9017;p56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8" name="Google Shape;9018;p56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9" name="Google Shape;9019;p56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6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6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6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6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6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6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6" name="Google Shape;9026;p56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7" name="Google Shape;9027;p56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8" name="Google Shape;9028;p56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9" name="Google Shape;9029;p56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30" name="Google Shape;9030;p56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31" name="Google Shape;9031;p56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32" name="Google Shape;9032;p56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33" name="Google Shape;9033;p56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34" name="Google Shape;9034;p56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6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6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6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6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9" name="Google Shape;9039;p56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0" name="Google Shape;9040;p56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1" name="Google Shape;9041;p56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2" name="Google Shape;9042;p56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3" name="Google Shape;9043;p56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4" name="Google Shape;9044;p56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5" name="Google Shape;9045;p56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50" name="Google Shape;9050;p57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51" name="Google Shape;9051;p57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52" name="Google Shape;9052;p57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53" name="Google Shape;9053;p57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4" name="Google Shape;9054;p57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5" name="Google Shape;9055;p57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56" name="Google Shape;9056;p57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7" name="Google Shape;9057;p57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8" name="Google Shape;9058;p57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9" name="Google Shape;9059;p57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60" name="Google Shape;9060;p57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61" name="Google Shape;9061;p57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62" name="Google Shape;9062;p57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63" name="Google Shape;9063;p57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64" name="Google Shape;9064;p57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65" name="Google Shape;9065;p57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66" name="Google Shape;9066;p57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7" name="Google Shape;9067;p57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8" name="Google Shape;9068;p57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57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57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57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57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3" name="Google Shape;9073;p57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4" name="Google Shape;9074;p57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75" name="Google Shape;9075;p57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76" name="Google Shape;9076;p57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7" name="Google Shape;9077;p57"/>
              <p:cNvCxnSpPr>
                <a:stCxn id="9076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8" name="Google Shape;9078;p57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9" name="Google Shape;9079;p57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0" name="Google Shape;9080;p57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1" name="Google Shape;9081;p57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82" name="Google Shape;9082;p57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3" name="Google Shape;9083;p57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4" name="Google Shape;9084;p57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85" name="Google Shape;9085;p57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6" name="Google Shape;9086;p57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7" name="Google Shape;9087;p57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8" name="Google Shape;9088;p57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9" name="Google Shape;9089;p57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90" name="Google Shape;9090;p57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91" name="Google Shape;9091;p57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7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57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57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5" name="Google Shape;9095;p57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96" name="Google Shape;9096;p57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57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57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57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0" name="Google Shape;9100;p57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101" name="Google Shape;9101;p57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102" name="Google Shape;9102;p57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3" name="Google Shape;9103;p57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04" name="Google Shape;9104;p57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7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106" name="Google Shape;9106;p57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7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8" name="Google Shape;9108;p57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9" name="Google Shape;9109;p57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10" name="Google Shape;9110;p57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57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2" name="Google Shape;9112;p57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13" name="Google Shape;9113;p57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7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15" name="Google Shape;9115;p57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6" name="Google Shape;9116;p57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7" name="Google Shape;9117;p57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8" name="Google Shape;9118;p57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7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7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57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2" name="Google Shape;9122;p57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23" name="Google Shape;9123;p57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7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57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57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57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8" name="Google Shape;9128;p57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9" name="Google Shape;9129;p57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0" name="Google Shape;9130;p57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57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2" name="Google Shape;9132;p57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33" name="Google Shape;9133;p57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34" name="Google Shape;9134;p57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5" name="Google Shape;9135;p57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6" name="Google Shape;9136;p57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7" name="Google Shape;9137;p57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8" name="Google Shape;9138;p57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9" name="Google Shape;9139;p57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40" name="Google Shape;9140;p57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41" name="Google Shape;9141;p57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42" name="Google Shape;9142;p57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43" name="Google Shape;9143;p57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44" name="Google Shape;9144;p57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45" name="Google Shape;9145;p57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46" name="Google Shape;9146;p57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7" name="Google Shape;9147;p57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8" name="Google Shape;9148;p57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9" name="Google Shape;9149;p57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50" name="Google Shape;9150;p57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51" name="Google Shape;9151;p57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52" name="Google Shape;9152;p57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53" name="Google Shape;9153;p57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4" name="Google Shape;9154;p57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5" name="Google Shape;9155;p57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7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7" name="Google Shape;9157;p57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8" name="Google Shape;9158;p57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9" name="Google Shape;9159;p57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7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61" name="Google Shape;9161;p57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62" name="Google Shape;9162;p57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3" name="Google Shape;9163;p57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4" name="Google Shape;9164;p57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5" name="Google Shape;9165;p57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6" name="Google Shape;9166;p57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7" name="Google Shape;9167;p57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8" name="Google Shape;9168;p57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9" name="Google Shape;9169;p57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70" name="Google Shape;9170;p57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1" name="Google Shape;9171;p57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57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57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74" name="Google Shape;9174;p57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75" name="Google Shape;9175;p57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57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7" name="Google Shape;9177;p57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8" name="Google Shape;9178;p57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9" name="Google Shape;9179;p57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80" name="Google Shape;9180;p57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57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2" name="Google Shape;9182;p57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3" name="Google Shape;9183;p57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4" name="Google Shape;9184;p57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85" name="Google Shape;9185;p57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57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7" name="Google Shape;9187;p57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8" name="Google Shape;9188;p57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9" name="Google Shape;9189;p57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90" name="Google Shape;9190;p57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1" name="Google Shape;9191;p57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2" name="Google Shape;9192;p57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57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94" name="Google Shape;9194;p57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57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57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57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8" name="Google Shape;9198;p57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9" name="Google Shape;9199;p57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57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1" name="Google Shape;9201;p57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2" name="Google Shape;9202;p57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03" name="Google Shape;9203;p57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204" name="Google Shape;9204;p57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5" name="Google Shape;9205;p57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6" name="Google Shape;9206;p57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7" name="Google Shape;9207;p57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8" name="Google Shape;9208;p57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9" name="Google Shape;9209;p57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0" name="Google Shape;9210;p57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57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57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57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57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57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6" name="Google Shape;9216;p57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7" name="Google Shape;9217;p57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8" name="Google Shape;9218;p57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9" name="Google Shape;9219;p57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0" name="Google Shape;9220;p57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7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22" name="Google Shape;9222;p57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23" name="Google Shape;9223;p57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7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7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26" name="Google Shape;9226;p57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7" name="Google Shape;9227;p57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8" name="Google Shape;9228;p57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57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0" name="Google Shape;9230;p57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1" name="Google Shape;9231;p57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7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33" name="Google Shape;9233;p57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34" name="Google Shape;9234;p57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35" name="Google Shape;9235;p57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6" name="Google Shape;9236;p57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7" name="Google Shape;9237;p57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8" name="Google Shape;9238;p57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9" name="Google Shape;9239;p57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40" name="Google Shape;9240;p57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41" name="Google Shape;9241;p57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2" name="Google Shape;9242;p57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43" name="Google Shape;9243;p57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44" name="Google Shape;9244;p57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5" name="Google Shape;9245;p57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46" name="Google Shape;9246;p57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7" name="Google Shape;9247;p57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8" name="Google Shape;9248;p57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9" name="Google Shape;9249;p57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50" name="Google Shape;9250;p57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1" name="Google Shape;9251;p57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2" name="Google Shape;9252;p57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53" name="Google Shape;9253;p57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4" name="Google Shape;9254;p57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5" name="Google Shape;9255;p57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56" name="Google Shape;9256;p57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7" name="Google Shape;9257;p57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8" name="Google Shape;9258;p57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9" name="Google Shape;9259;p57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60" name="Google Shape;9260;p57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61" name="Google Shape;9261;p57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62" name="Google Shape;9262;p57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63" name="Google Shape;9263;p57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64" name="Google Shape;9264;p57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65" name="Google Shape;9265;p57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6" name="Google Shape;9266;p57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7" name="Google Shape;9267;p57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8" name="Google Shape;9268;p57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7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57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57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57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57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57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57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57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7" name="Google Shape;9277;p57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8" name="Google Shape;9278;p57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9" name="Google Shape;9279;p57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80" name="Google Shape;9280;p57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1" name="Google Shape;9281;p57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82" name="Google Shape;9282;p57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83" name="Google Shape;9283;p57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4" name="Google Shape;9284;p57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85" name="Google Shape;9285;p57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86" name="Google Shape;9286;p57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7" name="Google Shape;9287;p57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8" name="Google Shape;9288;p57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9" name="Google Shape;9289;p57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0" name="Google Shape;9290;p57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1" name="Google Shape;9291;p57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2" name="Google Shape;9292;p57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93" name="Google Shape;9293;p57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94" name="Google Shape;9294;p57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57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57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57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57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57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00" name="Google Shape;9300;p57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301" name="Google Shape;9301;p57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2" name="Google Shape;9302;p57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3" name="Google Shape;9303;p57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4" name="Google Shape;9304;p57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5" name="Google Shape;9305;p57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6" name="Google Shape;9306;p57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7" name="Google Shape;9307;p57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8" name="Google Shape;9308;p57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9" name="Google Shape;9309;p57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0" name="Google Shape;9310;p57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1" name="Google Shape;9311;p57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2" name="Google Shape;9312;p57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3" name="Google Shape;9313;p57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4" name="Google Shape;9314;p57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15" name="Google Shape;9315;p57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16" name="Google Shape;9316;p57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7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7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7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7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7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57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57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7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7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57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7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7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9" name="Google Shape;9329;p57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30" name="Google Shape;9330;p57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57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57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7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57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57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57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57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8" name="Google Shape;9338;p57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9" name="Google Shape;9339;p57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57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41" name="Google Shape;9341;p57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42" name="Google Shape;9342;p57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3" name="Google Shape;9343;p57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4" name="Google Shape;9344;p57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45" name="Google Shape;9345;p57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6" name="Google Shape;9346;p57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7" name="Google Shape;9347;p57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8" name="Google Shape;9348;p57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9" name="Google Shape;9349;p57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50" name="Google Shape;9350;p57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51" name="Google Shape;9351;p57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2" name="Google Shape;9352;p57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53" name="Google Shape;9353;p57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54" name="Google Shape;9354;p57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7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7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7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7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57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57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57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57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57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57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57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6" name="Google Shape;9366;p57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7" name="Google Shape;9367;p57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8" name="Google Shape;9368;p57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7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7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7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7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7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7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7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7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7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7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7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7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7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7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7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7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7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7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7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8" name="Google Shape;9388;p57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9" name="Google Shape;9389;p57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7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57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57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7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4" name="Google Shape;9394;p57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5" name="Google Shape;9395;p57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96" name="Google Shape;9396;p57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7" name="Google Shape;9397;p57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8" name="Google Shape;9398;p57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9" name="Google Shape;9399;p57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0" name="Google Shape;9400;p57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01" name="Google Shape;9401;p57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402" name="Google Shape;9402;p57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403" name="Google Shape;9403;p57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4" name="Google Shape;9404;p57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5" name="Google Shape;9405;p57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406" name="Google Shape;9406;p57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7" name="Google Shape;9407;p57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8" name="Google Shape;9408;p57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9" name="Google Shape;9409;p57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10" name="Google Shape;9410;p57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1" name="Google Shape;9411;p57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12" name="Google Shape;9412;p57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13" name="Google Shape;9413;p57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14" name="Google Shape;9414;p57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5" name="Google Shape;9415;p57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16" name="Google Shape;9416;p57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7" name="Google Shape;9417;p57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8" name="Google Shape;9418;p57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9" name="Google Shape;9419;p57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0" name="Google Shape;9420;p57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21" name="Google Shape;9421;p57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2" name="Google Shape;9422;p57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57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24" name="Google Shape;9424;p57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25" name="Google Shape;9425;p57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57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7" name="Google Shape;9427;p57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8" name="Google Shape;9428;p57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9" name="Google Shape;9429;p57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0" name="Google Shape;9430;p57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1" name="Google Shape;9431;p57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32" name="Google Shape;9432;p57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3" name="Google Shape;9433;p57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4" name="Google Shape;9434;p57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35" name="Google Shape;9435;p57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6" name="Google Shape;9436;p57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7" name="Google Shape;9437;p57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8" name="Google Shape;9438;p57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9" name="Google Shape;9439;p57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40" name="Google Shape;9440;p57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1" name="Google Shape;9441;p57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42" name="Google Shape;9442;p57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57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4" name="Google Shape;9444;p57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5" name="Google Shape;9445;p57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57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57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title"/>
          </p:nvPr>
        </p:nvSpPr>
        <p:spPr>
          <a:xfrm>
            <a:off x="579863" y="209879"/>
            <a:ext cx="8147825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Why to use React ?</a:t>
            </a:r>
            <a:endParaRPr dirty="0"/>
          </a:p>
        </p:txBody>
      </p:sp>
      <p:sp>
        <p:nvSpPr>
          <p:cNvPr id="467" name="Google Shape;467;p26"/>
          <p:cNvSpPr txBox="1">
            <a:spLocks noGrp="1"/>
          </p:cNvSpPr>
          <p:nvPr>
            <p:ph type="body" idx="1"/>
          </p:nvPr>
        </p:nvSpPr>
        <p:spPr>
          <a:xfrm>
            <a:off x="579862" y="1516566"/>
            <a:ext cx="8080917" cy="28547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Nunito" pitchFamily="2" charset="0"/>
              </a:rPr>
              <a:t>Easy to learn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Nunito" pitchFamily="2" charset="0"/>
              </a:rPr>
              <a:t>Easy to adept in modern as well as legacy application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Nunito" pitchFamily="2" charset="0"/>
              </a:rPr>
              <a:t>Faster way to code a functionality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Nunito" pitchFamily="2" charset="0"/>
              </a:rPr>
              <a:t>Availability of large number of ready-made component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Nunito" pitchFamily="2" charset="0"/>
              </a:rPr>
              <a:t>Large and active community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638510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52" name="Google Shape;9452;p58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53" name="Google Shape;9453;p58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54" name="Google Shape;9454;p58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8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8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7" name="Google Shape;9457;p58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8" name="Google Shape;9458;p58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8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58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58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58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8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4" name="Google Shape;9464;p58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65" name="Google Shape;9465;p58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8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8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8" name="Google Shape;9468;p58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9" name="Google Shape;9469;p58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8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58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58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58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8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5" name="Google Shape;9475;p58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76" name="Google Shape;9476;p58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8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8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9" name="Google Shape;9479;p58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0" name="Google Shape;9480;p58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8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58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58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8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8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86" name="Google Shape;9486;p58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7" name="Google Shape;9487;p58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8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8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0" name="Google Shape;9490;p58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1" name="Google Shape;9491;p58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8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58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58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8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8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7" name="Google Shape;9497;p58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8" name="Google Shape;9498;p58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8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8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1" name="Google Shape;9501;p58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2" name="Google Shape;9502;p58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8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58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58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8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8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8" name="Google Shape;9508;p58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9" name="Google Shape;9509;p58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8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8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2" name="Google Shape;9512;p58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3" name="Google Shape;9513;p58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8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58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58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8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8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9" name="Google Shape;9519;p58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20" name="Google Shape;9520;p58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8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8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3" name="Google Shape;9523;p58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4" name="Google Shape;9524;p58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8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58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58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58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8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0" name="Google Shape;9530;p58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31" name="Google Shape;9531;p58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8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8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4" name="Google Shape;9534;p58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5" name="Google Shape;9535;p58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8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58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58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58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8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1" name="Google Shape;9541;p58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42" name="Google Shape;9542;p58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8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8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5" name="Google Shape;9545;p58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6" name="Google Shape;9546;p58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8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58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58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58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8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52" name="Google Shape;9552;p58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53" name="Google Shape;9553;p58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8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8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6" name="Google Shape;9556;p58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7" name="Google Shape;9557;p58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8" name="Google Shape;9558;p58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58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58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58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58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63" name="Google Shape;9563;p58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64" name="Google Shape;9564;p58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65" name="Google Shape;9565;p58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58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58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58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9" name="Google Shape;9569;p58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0" name="Google Shape;9570;p58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71" name="Google Shape;9571;p58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58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58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58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5" name="Google Shape;9575;p58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6" name="Google Shape;9576;p58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7" name="Google Shape;9577;p58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58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58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58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1" name="Google Shape;9581;p58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82" name="Google Shape;9582;p58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83" name="Google Shape;9583;p58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4" name="Google Shape;9584;p58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5" name="Google Shape;9585;p58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6" name="Google Shape;9586;p58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7" name="Google Shape;9587;p58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8" name="Google Shape;9588;p58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9" name="Google Shape;9589;p58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8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8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8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8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8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8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8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8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8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8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58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58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8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58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58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8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58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7" name="Google Shape;9607;p58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8" name="Google Shape;9608;p58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58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0" name="Google Shape;9610;p58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11" name="Google Shape;9611;p58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8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3" name="Google Shape;9613;p58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14" name="Google Shape;9614;p58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58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58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8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58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58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8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58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2" name="Google Shape;9622;p58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23" name="Google Shape;9623;p58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58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58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8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58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8" name="Google Shape;9628;p58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9" name="Google Shape;9629;p58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58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58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58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58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4" name="Google Shape;9634;p58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35" name="Google Shape;9635;p58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36" name="Google Shape;9636;p5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7" name="Google Shape;9637;p5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8" name="Google Shape;9638;p58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9" name="Google Shape;9639;p5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0" name="Google Shape;9640;p5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1" name="Google Shape;9641;p58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42" name="Google Shape;9642;p5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3" name="Google Shape;9643;p5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4" name="Google Shape;9644;p58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45" name="Google Shape;9645;p58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6" name="Google Shape;9646;p58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7" name="Google Shape;9647;p58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8" name="Google Shape;9648;p58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9" name="Google Shape;9649;p58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50" name="Google Shape;9650;p58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51" name="Google Shape;9651;p58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52" name="Google Shape;9652;p58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3" name="Google Shape;9653;p58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54" name="Google Shape;9654;p58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55" name="Google Shape;9655;p58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6" name="Google Shape;9656;p58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7" name="Google Shape;9657;p58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8" name="Google Shape;9658;p58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9659" name="Google Shape;9659;p58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60" name="Google Shape;9660;p58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61" name="Google Shape;9661;p58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62" name="Google Shape;9662;p58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63" name="Google Shape;9663;p58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8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8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8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8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8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58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58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58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58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58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58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58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6" name="Google Shape;9676;p58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7" name="Google Shape;9677;p58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8" name="Google Shape;9678;p58"/>
            <p:cNvCxnSpPr>
              <a:stCxn id="9677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9" name="Google Shape;9679;p58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80" name="Google Shape;9680;p58"/>
            <p:cNvCxnSpPr>
              <a:endCxn id="9679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81" name="Google Shape;9681;p58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82" name="Google Shape;9682;p58"/>
            <p:cNvCxnSpPr>
              <a:stCxn id="9681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83" name="Google Shape;9683;p58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84" name="Google Shape;9684;p58"/>
            <p:cNvCxnSpPr>
              <a:endCxn id="9683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85" name="Google Shape;9685;p58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86" name="Google Shape;9686;p58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58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58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58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0" name="Google Shape;9690;p58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91" name="Google Shape;9691;p58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92" name="Google Shape;9692;p58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3" name="Google Shape;9693;p58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8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58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58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58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8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9" name="Google Shape;9699;p58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700" name="Google Shape;9700;p58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1" name="Google Shape;9701;p58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8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58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58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58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8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7" name="Google Shape;9707;p58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8" name="Google Shape;9708;p58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9" name="Google Shape;9709;p58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8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58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58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58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8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5" name="Google Shape;9715;p58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16" name="Google Shape;9716;p58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7" name="Google Shape;9717;p58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8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58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58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58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8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3" name="Google Shape;9723;p58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24" name="Google Shape;9724;p58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5" name="Google Shape;9725;p58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6" name="Google Shape;9726;p58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7" name="Google Shape;9727;p58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8" name="Google Shape;9728;p58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9" name="Google Shape;9729;p58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0" name="Google Shape;9730;p58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1" name="Google Shape;9731;p58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32" name="Google Shape;9732;p58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33" name="Google Shape;9733;p58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34" name="Google Shape;9734;p58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35" name="Google Shape;9735;p58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6" name="Google Shape;9736;p58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8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58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58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58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8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42" name="Google Shape;9742;p58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43" name="Google Shape;9743;p58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4" name="Google Shape;9744;p58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5" name="Google Shape;9745;p58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6" name="Google Shape;9746;p58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7" name="Google Shape;9747;p58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8" name="Google Shape;9748;p58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9" name="Google Shape;9749;p58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50" name="Google Shape;9750;p58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51" name="Google Shape;9751;p58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58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58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58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55" name="Google Shape;9755;p58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6" name="Google Shape;9756;p58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7" name="Google Shape;9757;p58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8" name="Google Shape;9758;p58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9" name="Google Shape;9759;p58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0" name="Google Shape;9760;p58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61" name="Google Shape;9761;p58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58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58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58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58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58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58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58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9" name="Google Shape;9769;p58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70" name="Google Shape;9770;p58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71" name="Google Shape;9771;p58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72" name="Google Shape;9772;p58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3" name="Google Shape;9773;p58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4" name="Google Shape;9774;p58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75" name="Google Shape;9775;p58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6" name="Google Shape;9776;p58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7" name="Google Shape;9777;p58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8" name="Google Shape;9778;p58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9" name="Google Shape;9779;p58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0" name="Google Shape;9780;p58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1" name="Google Shape;9781;p58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82" name="Google Shape;9782;p58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3" name="Google Shape;9783;p58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4" name="Google Shape;9784;p58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85" name="Google Shape;9785;p58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86" name="Google Shape;9786;p58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7" name="Google Shape;9787;p58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8" name="Google Shape;9788;p58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9" name="Google Shape;9789;p58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0" name="Google Shape;9790;p58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91" name="Google Shape;9791;p58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92" name="Google Shape;9792;p58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93" name="Google Shape;9793;p58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94" name="Google Shape;9794;p58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95" name="Google Shape;9795;p58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96" name="Google Shape;9796;p58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7" name="Google Shape;9797;p58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8" name="Google Shape;9798;p58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9" name="Google Shape;9799;p58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800" name="Google Shape;9800;p58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1" name="Google Shape;9801;p58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802" name="Google Shape;9802;p58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3" name="Google Shape;9803;p58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4" name="Google Shape;9804;p58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805" name="Google Shape;9805;p58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6" name="Google Shape;9806;p58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7" name="Google Shape;9807;p58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8" name="Google Shape;9808;p58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9" name="Google Shape;9809;p58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10" name="Google Shape;9810;p58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11" name="Google Shape;9811;p58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12" name="Google Shape;9812;p58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3" name="Google Shape;9813;p58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14" name="Google Shape;9814;p58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15" name="Google Shape;9815;p58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16" name="Google Shape;9816;p58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7" name="Google Shape;9817;p58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8" name="Google Shape;9818;p58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3" name="Google Shape;9823;p5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24" name="Google Shape;9824;p59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25" name="Google Shape;9825;p59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26" name="Google Shape;9826;p59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59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59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59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59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31" name="Google Shape;9831;p59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32" name="Google Shape;9832;p59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33" name="Google Shape;9833;p59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59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59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6" name="Google Shape;9836;p59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7" name="Google Shape;9837;p59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59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59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59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1" name="Google Shape;9841;p59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42" name="Google Shape;9842;p59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59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59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59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6" name="Google Shape;9846;p59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7" name="Google Shape;9847;p59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59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59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59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59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2" name="Google Shape;9852;p59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3" name="Google Shape;9853;p59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54" name="Google Shape;9854;p59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59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59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7" name="Google Shape;9857;p59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8" name="Google Shape;9858;p59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9" name="Google Shape;9859;p59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59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59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59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3" name="Google Shape;9863;p59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64" name="Google Shape;9864;p59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59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6" name="Google Shape;9866;p59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7" name="Google Shape;9867;p59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59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9" name="Google Shape;9869;p59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70" name="Google Shape;9870;p59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59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59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59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59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59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6" name="Google Shape;9876;p59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7" name="Google Shape;9877;p59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59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59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59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59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59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59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59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59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59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59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59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59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59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59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59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59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4" name="Google Shape;9894;p59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95" name="Google Shape;9895;p59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59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59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59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59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59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1" name="Google Shape;9901;p59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902" name="Google Shape;9902;p59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59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59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59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59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7" name="Google Shape;9907;p59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8" name="Google Shape;9908;p59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59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0" name="Google Shape;9910;p59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11" name="Google Shape;9911;p59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59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59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59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15" name="Google Shape;9915;p59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59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59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8" name="Google Shape;9918;p59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9" name="Google Shape;9919;p59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59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1" name="Google Shape;9921;p59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22" name="Google Shape;9922;p59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59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59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59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6" name="Google Shape;9926;p59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7" name="Google Shape;9927;p59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59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9" name="Google Shape;9929;p59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30" name="Google Shape;9930;p59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59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59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59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59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59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59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59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59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59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59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59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59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59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59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59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59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59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8" name="Google Shape;9948;p59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9" name="Google Shape;9949;p59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59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59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59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59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59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5" name="Google Shape;9955;p59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56" name="Google Shape;9956;p59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7" name="Google Shape;9957;p59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59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59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59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59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59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3" name="Google Shape;9963;p59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64" name="Google Shape;9964;p59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59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59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59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59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59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70" name="Google Shape;9970;p59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71" name="Google Shape;9971;p59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59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59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4" name="Google Shape;9974;p59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5" name="Google Shape;9975;p59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76" name="Google Shape;9976;p59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59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59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59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59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59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82" name="Google Shape;9982;p59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83" name="Google Shape;9983;p59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84" name="Google Shape;9984;p59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59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59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7" name="Google Shape;9987;p59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8" name="Google Shape;9988;p59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59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59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59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59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59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59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59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59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59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59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59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59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59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59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59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59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5" name="Google Shape;10005;p59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10006" name="Google Shape;10006;p59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59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59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59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59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59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59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59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59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59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59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59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59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59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0" name="Google Shape;10020;p59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21" name="Google Shape;10021;p59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59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59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59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59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59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59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59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59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0" name="Google Shape;10030;p59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31" name="Google Shape;10031;p59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59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59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4" name="Google Shape;10034;p59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5" name="Google Shape;10035;p59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59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59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8" name="Google Shape;10038;p59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9" name="Google Shape;10039;p59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9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1" name="Google Shape;10041;p59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42" name="Google Shape;10042;p59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59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4" name="Google Shape;10044;p59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45" name="Google Shape;10045;p59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46" name="Google Shape;10046;p59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59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9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59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59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59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9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3" name="Google Shape;10053;p59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54" name="Google Shape;10054;p59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59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56" name="Google Shape;10056;p59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7" name="Google Shape;10057;p59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8" name="Google Shape;10058;p59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59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0" name="Google Shape;10060;p59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61" name="Google Shape;10061;p59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9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59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59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59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6" name="Google Shape;10066;p59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7" name="Google Shape;10067;p59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9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59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59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59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72" name="Google Shape;10072;p59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73" name="Google Shape;10073;p59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74" name="Google Shape;10074;p59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9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59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59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59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9" name="Google Shape;10079;p59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80" name="Google Shape;10080;p59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9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59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59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59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5" name="Google Shape;10085;p59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86" name="Google Shape;10086;p59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9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59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59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9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1" name="Google Shape;10091;p59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92" name="Google Shape;10092;p59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59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59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5" name="Google Shape;10095;p59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96" name="Google Shape;10096;p59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59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59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59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0" name="Google Shape;10100;p59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101" name="Google Shape;10101;p59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59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59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9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5" name="Google Shape;10105;p59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106" name="Google Shape;10106;p59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59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9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9" name="Google Shape;10109;p59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10" name="Google Shape;10110;p59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59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12" name="Google Shape;10112;p59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13" name="Google Shape;10113;p59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14" name="Google Shape;10114;p59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9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59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59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59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59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0" name="Google Shape;10120;p59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21" name="Google Shape;10121;p59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59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3" name="Google Shape;10123;p59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24" name="Google Shape;10124;p59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59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59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59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9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9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0" name="Google Shape;10130;p59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31" name="Google Shape;10131;p59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9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3" name="Google Shape;10133;p59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34" name="Google Shape;10134;p59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59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59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59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59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59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59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59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59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59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4" name="Google Shape;10144;p59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45" name="Google Shape;10145;p59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59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59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59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9" name="Google Shape;10149;p59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50" name="Google Shape;10150;p59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59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59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59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59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59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59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7" name="Google Shape;10157;p59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59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59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59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59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62" name="Google Shape;10162;p59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63" name="Google Shape;10163;p59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64" name="Google Shape;10164;p59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5" name="Google Shape;10165;p59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59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59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59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59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59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1" name="Google Shape;10171;p59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72" name="Google Shape;10172;p59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3" name="Google Shape;10173;p59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4" name="Google Shape;10174;p59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59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59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59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8" name="Google Shape;10178;p59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9" name="Google Shape;10179;p59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0" name="Google Shape;10180;p59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81" name="Google Shape;10181;p59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59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3" name="Google Shape;10183;p59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4" name="Google Shape;10184;p59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5" name="Google Shape;10185;p59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86" name="Google Shape;10186;p59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59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59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9" name="Google Shape;10189;p59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90" name="Google Shape;10190;p59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91" name="Google Shape;10191;p59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2" name="Google Shape;10192;p59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3" name="Google Shape;10193;p59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4" name="Google Shape;10194;p59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5" name="Google Shape;10195;p59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0" name="Google Shape;10200;p60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01" name="Google Shape;10201;p60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02" name="Google Shape;10202;p60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203" name="Google Shape;10203;p60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60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60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60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60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8" name="Google Shape;10208;p60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9" name="Google Shape;10209;p60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60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60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60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3" name="Google Shape;10213;p60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14" name="Google Shape;10214;p60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60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60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60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60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60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60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1" name="Google Shape;10221;p60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22" name="Google Shape;10222;p60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60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4" name="Google Shape;10224;p60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25" name="Google Shape;10225;p60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60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7" name="Google Shape;10227;p60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8" name="Google Shape;10228;p60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9" name="Google Shape;10229;p60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30" name="Google Shape;10230;p60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1" name="Google Shape;10231;p60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32" name="Google Shape;10232;p60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60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60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60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36" name="Google Shape;10236;p60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7" name="Google Shape;10237;p60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8" name="Google Shape;10238;p60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9" name="Google Shape;10239;p60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60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60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60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3" name="Google Shape;10243;p60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44" name="Google Shape;10244;p60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60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60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60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8" name="Google Shape;10248;p60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9" name="Google Shape;10249;p60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60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60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60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60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60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60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60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60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60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9" name="Google Shape;10259;p60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60" name="Google Shape;10260;p60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60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60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60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60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60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60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60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60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9" name="Google Shape;10269;p60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70" name="Google Shape;10270;p60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71" name="Google Shape;10271;p60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60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60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4" name="Google Shape;10274;p60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75" name="Google Shape;10275;p60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60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60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60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60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60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60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2" name="Google Shape;10282;p60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83" name="Google Shape;10283;p60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4" name="Google Shape;10284;p60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5" name="Google Shape;10285;p60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60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7" name="Google Shape;10287;p60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8" name="Google Shape;10288;p60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9" name="Google Shape;10289;p60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60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1" name="Google Shape;10291;p60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92" name="Google Shape;10292;p60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60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4" name="Google Shape;10294;p60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5" name="Google Shape;10295;p60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60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60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8" name="Google Shape;10298;p60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9" name="Google Shape;10299;p60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60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1" name="Google Shape;10301;p60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302" name="Google Shape;10302;p60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60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4" name="Google Shape;10304;p60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305" name="Google Shape;10305;p60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6" name="Google Shape;10306;p60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7" name="Google Shape;10307;p60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8" name="Google Shape;10308;p60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9" name="Google Shape;10309;p60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0" name="Google Shape;10310;p60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60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60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3" name="Google Shape;10313;p60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14" name="Google Shape;10314;p60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5" name="Google Shape;10315;p60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6" name="Google Shape;10316;p60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7" name="Google Shape;10317;p60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60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60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60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60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2" name="Google Shape;10322;p60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23" name="Google Shape;10323;p60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4" name="Google Shape;10324;p60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5" name="Google Shape;10325;p60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60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60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60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60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60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1" name="Google Shape;10331;p60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32" name="Google Shape;10332;p60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60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60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60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60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60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60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60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60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60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60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3" name="Google Shape;10343;p60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44" name="Google Shape;10344;p60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60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60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60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8" name="Google Shape;10348;p60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9" name="Google Shape;10349;p60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50" name="Google Shape;10350;p60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60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2" name="Google Shape;10352;p60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53" name="Google Shape;10353;p60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60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5" name="Google Shape;10355;p60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56" name="Google Shape;10356;p60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7" name="Google Shape;10357;p60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60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60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0" name="Google Shape;10360;p60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61" name="Google Shape;10361;p60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60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3" name="Google Shape;10363;p60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64" name="Google Shape;10364;p60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5" name="Google Shape;10365;p60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60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7" name="Google Shape;10367;p60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8" name="Google Shape;10368;p60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9" name="Google Shape;10369;p60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0" name="Google Shape;10370;p60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71" name="Google Shape;10371;p60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72" name="Google Shape;10372;p60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60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74" name="Google Shape;10374;p60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5" name="Google Shape;10375;p60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6" name="Google Shape;10376;p60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7" name="Google Shape;10377;p60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8" name="Google Shape;10378;p60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60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60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1" name="Google Shape;10381;p60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2" name="Google Shape;10382;p60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60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60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60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6" name="Google Shape;10386;p60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7" name="Google Shape;10387;p60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8" name="Google Shape;10388;p60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9" name="Google Shape;10389;p60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0" name="Google Shape;10390;p60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1" name="Google Shape;10391;p60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60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3" name="Google Shape;10393;p60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94" name="Google Shape;10394;p60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5" name="Google Shape;10395;p60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96" name="Google Shape;10396;p60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97" name="Google Shape;10397;p60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8" name="Google Shape;10398;p60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60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60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1" name="Google Shape;10401;p60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402" name="Google Shape;10402;p60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60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4" name="Google Shape;10404;p60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5" name="Google Shape;10405;p60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60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60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60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9" name="Google Shape;10409;p60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0" name="Google Shape;10410;p60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1" name="Google Shape;10411;p60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12" name="Google Shape;10412;p60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60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4" name="Google Shape;10414;p60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5" name="Google Shape;10415;p60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16" name="Google Shape;10416;p60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17" name="Google Shape;10417;p60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8" name="Google Shape;10418;p60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60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60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1" name="Google Shape;10421;p60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22" name="Google Shape;10422;p60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3" name="Google Shape;10423;p60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4" name="Google Shape;10424;p60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25" name="Google Shape;10425;p60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60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60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8" name="Google Shape;10428;p60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9" name="Google Shape;10429;p60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0" name="Google Shape;10430;p60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31" name="Google Shape;10431;p60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2" name="Google Shape;10432;p60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3" name="Google Shape;10433;p60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4" name="Google Shape;10434;p60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5" name="Google Shape;10435;p60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36" name="Google Shape;10436;p60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7" name="Google Shape;10437;p60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38" name="Google Shape;10438;p60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9" name="Google Shape;10439;p60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0" name="Google Shape;10440;p60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41" name="Google Shape;10441;p60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60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3" name="Google Shape;10443;p60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4" name="Google Shape;10444;p60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45" name="Google Shape;10445;p60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6" name="Google Shape;10446;p60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7" name="Google Shape;10447;p60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8" name="Google Shape;10448;p60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60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0" name="Google Shape;10450;p60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51" name="Google Shape;10451;p60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60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53" name="Google Shape;10453;p60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54" name="Google Shape;10454;p60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55" name="Google Shape;10455;p60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60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60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60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60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0" name="Google Shape;10460;p60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61" name="Google Shape;10461;p60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60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60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60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60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6" name="Google Shape;10466;p60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7" name="Google Shape;10467;p60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8" name="Google Shape;10468;p60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60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60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1" name="Google Shape;10471;p60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2" name="Google Shape;10472;p60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3" name="Google Shape;10473;p60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4" name="Google Shape;10474;p60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75" name="Google Shape;10475;p60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60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7" name="Google Shape;10477;p60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8" name="Google Shape;10478;p60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9" name="Google Shape;10479;p60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80" name="Google Shape;10480;p60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81" name="Google Shape;10481;p60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2" name="Google Shape;10482;p60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3" name="Google Shape;10483;p60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4" name="Google Shape;10484;p60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85" name="Google Shape;10485;p60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86" name="Google Shape;10486;p60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7" name="Google Shape;10487;p60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8" name="Google Shape;10488;p60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9" name="Google Shape;10489;p60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90" name="Google Shape;10490;p60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60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60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60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4" name="Google Shape;10494;p60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95" name="Google Shape;10495;p60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96" name="Google Shape;10496;p60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60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60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9" name="Google Shape;10499;p60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0" name="Google Shape;10500;p60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60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60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60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60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5" name="Google Shape;10505;p60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6" name="Google Shape;10506;p60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7" name="Google Shape;10507;p60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8" name="Google Shape;10508;p60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9" name="Google Shape;10509;p60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60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60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2" name="Google Shape;10512;p60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13" name="Google Shape;10513;p60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60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5" name="Google Shape;10515;p60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16" name="Google Shape;10516;p60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60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60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60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60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60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2" name="Google Shape;10522;p60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3" name="Google Shape;10523;p60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4" name="Google Shape;10524;p60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60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60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60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60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9" name="Google Shape;10529;p60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30" name="Google Shape;10530;p60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31" name="Google Shape;10531;p60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60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60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60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60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6" name="Google Shape;10536;p60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7" name="Google Shape;10537;p60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60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9" name="Google Shape;10539;p60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0" name="Google Shape;10540;p60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60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60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3" name="Google Shape;10543;p60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44" name="Google Shape;10544;p60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60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6" name="Google Shape;10546;p60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7" name="Google Shape;10547;p60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8" name="Google Shape;10548;p60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9" name="Google Shape;10549;p60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0" name="Google Shape;10550;p60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51" name="Google Shape;10551;p60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2" name="Google Shape;10552;p60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3" name="Google Shape;10553;p60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4" name="Google Shape;10554;p60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5" name="Google Shape;10555;p60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56" name="Google Shape;10556;p60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7" name="Google Shape;10557;p60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60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9" name="Google Shape;10559;p60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0" name="Google Shape;10560;p60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61" name="Google Shape;10561;p60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60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3" name="Google Shape;10563;p60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64" name="Google Shape;10564;p60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60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60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7" name="Google Shape;10567;p60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8" name="Google Shape;10568;p60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9" name="Google Shape;10569;p60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0" name="Google Shape;10570;p60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60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60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3" name="Google Shape;10573;p60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74" name="Google Shape;10574;p60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5" name="Google Shape;10575;p60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76" name="Google Shape;10576;p60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7" name="Google Shape;10577;p60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8" name="Google Shape;10578;p60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60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0" name="Google Shape;10580;p60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81" name="Google Shape;10581;p60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60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3" name="Google Shape;10583;p60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4" name="Google Shape;10584;p60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85" name="Google Shape;10585;p60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60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7" name="Google Shape;10587;p60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8" name="Google Shape;10588;p60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9" name="Google Shape;10589;p60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0" name="Google Shape;10590;p60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91" name="Google Shape;10591;p60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2" name="Google Shape;10592;p60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3" name="Google Shape;10593;p60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60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95" name="Google Shape;10595;p60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96" name="Google Shape;10596;p60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7" name="Google Shape;10597;p60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8" name="Google Shape;10598;p60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9" name="Google Shape;10599;p60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600" name="Google Shape;10600;p60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1" name="Google Shape;10601;p60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2" name="Google Shape;10602;p60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60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4" name="Google Shape;10604;p60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605" name="Google Shape;10605;p60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60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60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8" name="Google Shape;10608;p60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9" name="Google Shape;10609;p60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60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1" name="Google Shape;10611;p60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12" name="Google Shape;10612;p60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3" name="Google Shape;10613;p60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4" name="Google Shape;10614;p60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5" name="Google Shape;10615;p60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60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7" name="Google Shape;10617;p60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8" name="Google Shape;10618;p60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9" name="Google Shape;10619;p60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0" name="Google Shape;10620;p60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21" name="Google Shape;10621;p60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22" name="Google Shape;10622;p60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3" name="Google Shape;10623;p60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4" name="Google Shape;10624;p60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25" name="Google Shape;10625;p60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6" name="Google Shape;10626;p60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1" name="Google Shape;10631;p61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32" name="Google Shape;10632;p61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33" name="Google Shape;10633;p61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34" name="Google Shape;10634;p61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1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1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1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1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1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0" name="Google Shape;10640;p61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1" name="Google Shape;10641;p61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1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1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1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1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6" name="Google Shape;10646;p61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7" name="Google Shape;10647;p61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8" name="Google Shape;10648;p61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1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1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1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1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53" name="Google Shape;10653;p61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54" name="Google Shape;10654;p61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1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1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1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1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1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1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1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1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1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4" name="Google Shape;10664;p61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5" name="Google Shape;10665;p61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1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1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1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9" name="Google Shape;10669;p61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0" name="Google Shape;10670;p61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1" name="Google Shape;10671;p61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72" name="Google Shape;10672;p61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1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1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1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6" name="Google Shape;10676;p61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7" name="Google Shape;10677;p61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1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1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1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1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1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1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1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1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1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7" name="Google Shape;10687;p61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8" name="Google Shape;10688;p61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1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1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1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1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3" name="Google Shape;10693;p61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4" name="Google Shape;10694;p61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95" name="Google Shape;10695;p61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1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1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1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1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0" name="Google Shape;10700;p61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701" name="Google Shape;10701;p61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2" name="Google Shape;10702;p61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1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1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1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1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1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8" name="Google Shape;10708;p61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9" name="Google Shape;10709;p61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1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1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1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1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1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5" name="Google Shape;10715;p61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16" name="Google Shape;10716;p61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1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61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61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1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1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1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1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61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5" name="Google Shape;10725;p61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26" name="Google Shape;10726;p61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1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1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1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1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1" name="Google Shape;10731;p61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32" name="Google Shape;10732;p61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1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1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1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1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1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1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1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1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1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61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61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1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1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1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1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61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9" name="Google Shape;10749;p61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50" name="Google Shape;10750;p61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1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1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61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61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5" name="Google Shape;10755;p61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56" name="Google Shape;10756;p61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1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61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61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0" name="Google Shape;10760;p61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61" name="Google Shape;10761;p61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1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61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61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5" name="Google Shape;10765;p61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66" name="Google Shape;10766;p61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1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1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1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0" name="Google Shape;10770;p61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71" name="Google Shape;10771;p61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1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1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1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1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1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1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1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1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1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61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61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1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61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61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1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61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8" name="Google Shape;10788;p61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9" name="Google Shape;10789;p61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1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1" name="Google Shape;10791;p61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92" name="Google Shape;10792;p61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61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94" name="Google Shape;10794;p61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95" name="Google Shape;10795;p61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96" name="Google Shape;10796;p61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1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1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1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0" name="Google Shape;10800;p61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801" name="Google Shape;10801;p61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1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1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1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1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1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61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61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1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1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1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61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61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4" name="Google Shape;10814;p61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15" name="Google Shape;10815;p61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1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1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1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9" name="Google Shape;10819;p61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20" name="Google Shape;10820;p61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21" name="Google Shape;10821;p61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1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1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1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1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1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1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1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1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1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61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61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1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1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61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61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1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8" name="Google Shape;10838;p61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9" name="Google Shape;10839;p61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61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61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2" name="Google Shape;10842;p61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43" name="Google Shape;10843;p61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1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61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46" name="Google Shape;10846;p61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7" name="Google Shape;10847;p61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8" name="Google Shape;10848;p61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61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1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1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52" name="Google Shape;10852;p61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53" name="Google Shape;10853;p61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1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55" name="Google Shape;10855;p61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56" name="Google Shape;10856;p61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1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61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61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61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1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1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1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1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65" name="Google Shape;10865;p61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66" name="Google Shape;10866;p61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7" name="Google Shape;10867;p61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1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1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1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1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2" name="Google Shape;10872;p61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73" name="Google Shape;10873;p61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61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1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1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1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1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1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0" name="Google Shape;10880;p61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81" name="Google Shape;10881;p61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1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1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1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1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1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61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61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61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1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1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61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61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94" name="Google Shape;10894;p61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95" name="Google Shape;10895;p61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96" name="Google Shape;10896;p61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1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1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9" name="Google Shape;10899;p61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900" name="Google Shape;10900;p61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1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1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61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61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1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6" name="Google Shape;10906;p61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7" name="Google Shape;10907;p61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1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1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0" name="Google Shape;10910;p61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11" name="Google Shape;10911;p61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1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61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61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1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1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7" name="Google Shape;10917;p61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8" name="Google Shape;10918;p61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61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0" name="Google Shape;10920;p61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21" name="Google Shape;10921;p61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61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1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1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5" name="Google Shape;10925;p61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26" name="Google Shape;10926;p61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1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8" name="Google Shape;10928;p61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9" name="Google Shape;10929;p61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61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1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1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61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61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1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6" name="Google Shape;10936;p61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7" name="Google Shape;10937;p61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1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1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0" name="Google Shape;10940;p61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41" name="Google Shape;10941;p61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1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61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61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1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1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1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1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1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0" name="Google Shape;10950;p61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51" name="Google Shape;10951;p61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61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61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1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1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1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1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1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9" name="Google Shape;10959;p61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60" name="Google Shape;10960;p61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1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1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1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1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1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1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1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1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61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61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1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1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1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1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61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6" name="Google Shape;10976;p61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7" name="Google Shape;10977;p61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1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1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1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1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2" name="Google Shape;10982;p61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83" name="Google Shape;10983;p61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1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1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1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1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1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1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1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1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1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1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1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1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61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61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1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1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1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1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61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3" name="Google Shape;11003;p61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1004" name="Google Shape;11004;p61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1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1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1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1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9" name="Google Shape;11009;p61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10" name="Google Shape;11010;p61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1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1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1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61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61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1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1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1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1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1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1" name="Google Shape;11021;p61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22" name="Google Shape;11022;p61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1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1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1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1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61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61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1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1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61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61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1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4" name="Google Shape;11034;p61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35" name="Google Shape;11035;p61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1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1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8" name="Google Shape;11038;p61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9" name="Google Shape;11039;p61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61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61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1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1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1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61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61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7" name="Google Shape;11047;p61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8" name="Google Shape;11048;p61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1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1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1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52" name="Google Shape;11052;p61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53" name="Google Shape;11053;p61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54" name="Google Shape;11054;p61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61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61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1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1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61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61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1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61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63" name="Google Shape;11063;p61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1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1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6" name="Google Shape;11066;p61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7" name="Google Shape;11067;p61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61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9" name="Google Shape;11069;p61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70" name="Google Shape;11070;p61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1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61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61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1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5" name="Google Shape;11075;p61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76" name="Google Shape;11076;p61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1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1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9" name="Google Shape;11079;p61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80" name="Google Shape;11080;p61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61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1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1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1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61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61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7" name="Google Shape;11087;p61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8" name="Google Shape;11088;p61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1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1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1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2" name="Google Shape;11092;p61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93" name="Google Shape;11093;p61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61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61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1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1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1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1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1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1" name="Google Shape;11101;p61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102" name="Google Shape;11102;p61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1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61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61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1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1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1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1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1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61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12" name="Google Shape;11112;p61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1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1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1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1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61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8" name="Google Shape;11118;p61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9" name="Google Shape;11119;p61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1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1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61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61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4" name="Google Shape;11124;p61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25" name="Google Shape;11125;p61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1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1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61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9" name="Google Shape;11129;p61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30" name="Google Shape;11130;p61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1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1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1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61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5" name="Google Shape;11135;p61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36" name="Google Shape;11136;p61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61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61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61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61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1" name="Google Shape;11141;p61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42" name="Google Shape;11142;p61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43" name="Google Shape;11143;p61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44" name="Google Shape;11144;p61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5" name="Google Shape;11145;p61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6" name="Google Shape;11146;p61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47" name="Google Shape;11147;p61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8" name="Google Shape;11148;p61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1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1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61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61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1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1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1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1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1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8" name="Google Shape;11158;p61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9" name="Google Shape;11159;p61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1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1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1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1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1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61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61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1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1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1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1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1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2" name="Google Shape;11172;p61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73" name="Google Shape;11173;p61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1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1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1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1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1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9" name="Google Shape;11179;p61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80" name="Google Shape;11180;p61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1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1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1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61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61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6" name="Google Shape;11186;p61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7" name="Google Shape;11187;p61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1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1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1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1" name="Google Shape;11191;p61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92" name="Google Shape;11192;p61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1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1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1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61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61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1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1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1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61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2" name="Google Shape;11202;p61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3" name="Google Shape;11203;p61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204" name="Google Shape;11204;p61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61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1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1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8" name="Google Shape;11208;p61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9" name="Google Shape;11209;p61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61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1" name="Google Shape;11211;p61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12" name="Google Shape;11212;p61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1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61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61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61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7" name="Google Shape;11217;p61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8" name="Google Shape;11218;p61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61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1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21" name="Google Shape;11221;p61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22" name="Google Shape;11222;p61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23" name="Google Shape;11223;p61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61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5" name="Google Shape;11225;p61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26" name="Google Shape;11226;p61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1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1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1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0" name="Google Shape;11230;p61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31" name="Google Shape;11231;p61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1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1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1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61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61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1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1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1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61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61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2" name="Google Shape;11242;p61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43" name="Google Shape;11243;p61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1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1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1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7" name="Google Shape;11247;p61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8" name="Google Shape;11248;p61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1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61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61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1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1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1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1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1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7" name="Google Shape;11257;p61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8" name="Google Shape;11258;p61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61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61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1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61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61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1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1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6" name="Google Shape;11266;p61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7" name="Google Shape;11267;p61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61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9" name="Google Shape;11269;p61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70" name="Google Shape;11270;p61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1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1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1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4" name="Google Shape;11274;p61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75" name="Google Shape;11275;p61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1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1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61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61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1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1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1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1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61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5" name="Google Shape;11285;p61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86" name="Google Shape;11286;p61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61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61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1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1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1" name="Google Shape;11291;p61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92" name="Google Shape;11292;p61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1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4" name="Google Shape;11294;p61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95" name="Google Shape;11295;p61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61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1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1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1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1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1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2" name="Google Shape;11302;p61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303" name="Google Shape;11303;p61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1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1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1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1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1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1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1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1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1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1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61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61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61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1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1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1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61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21" name="Google Shape;11321;p61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22" name="Google Shape;11322;p61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23" name="Google Shape;11323;p61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1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1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1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7" name="Google Shape;11327;p61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8" name="Google Shape;11328;p61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1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1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61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61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61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1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61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61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1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8" name="Google Shape;11338;p61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39" name="Google Shape;11339;p61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40" name="Google Shape;11340;p61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1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2" name="Google Shape;11342;p61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43" name="Google Shape;11343;p61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1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61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61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61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1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9" name="Google Shape;11349;p61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50" name="Google Shape;11350;p61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1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52" name="Google Shape;11352;p61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53" name="Google Shape;11353;p61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54" name="Google Shape;11354;p61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1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1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1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1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1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60" name="Google Shape;11360;p61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61" name="Google Shape;11361;p61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1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1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1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1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1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1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1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1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1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1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61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61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61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1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61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61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1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79" name="Google Shape;11379;p61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80" name="Google Shape;11380;p61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81" name="Google Shape;11381;p61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61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3" name="Google Shape;11383;p61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84" name="Google Shape;11384;p61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1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1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61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8" name="Google Shape;11388;p61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9" name="Google Shape;11389;p61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1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1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61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61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4" name="Google Shape;11394;p61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95" name="Google Shape;11395;p61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61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1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1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9" name="Google Shape;11399;p61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400" name="Google Shape;11400;p61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1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2" name="Google Shape;11402;p61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403" name="Google Shape;11403;p61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1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1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1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1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1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1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1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1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1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61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61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61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61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61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61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61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4" name="Google Shape;11424;p6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25" name="Google Shape;11425;p6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26" name="Google Shape;11426;p62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7" name="Google Shape;11427;p62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62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2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2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62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62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2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4" name="Google Shape;11434;p62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35" name="Google Shape;11435;p62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2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62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8" name="Google Shape;11438;p62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9" name="Google Shape;11439;p62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0" name="Google Shape;11440;p62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62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2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2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4" name="Google Shape;11444;p62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45" name="Google Shape;11445;p62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62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7" name="Google Shape;11447;p62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8" name="Google Shape;11448;p62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2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2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2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2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3" name="Google Shape;11453;p62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54" name="Google Shape;11454;p62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62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2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2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2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2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2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1" name="Google Shape;11461;p62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62" name="Google Shape;11462;p62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62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62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2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2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62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62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2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0" name="Google Shape;11470;p62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71" name="Google Shape;11471;p62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2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2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4" name="Google Shape;11474;p62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75" name="Google Shape;11475;p62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62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2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2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2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2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2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2" name="Google Shape;11482;p62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83" name="Google Shape;11483;p62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4" name="Google Shape;11484;p62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62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2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2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62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62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90" name="Google Shape;11490;p62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91" name="Google Shape;11491;p62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92" name="Google Shape;11492;p62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2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62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5" name="Google Shape;11495;p62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96" name="Google Shape;11496;p62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2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2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2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2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1" name="Google Shape;11501;p62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502" name="Google Shape;11502;p62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2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2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2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2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2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8" name="Google Shape;11508;p62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9" name="Google Shape;11509;p62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62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2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2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2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2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2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6" name="Google Shape;11516;p62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7" name="Google Shape;11517;p62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62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2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2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2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2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2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4" name="Google Shape;11524;p62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25" name="Google Shape;11525;p62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2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2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2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9" name="Google Shape;11529;p62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62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1" name="Google Shape;11531;p62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32" name="Google Shape;11532;p62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2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62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62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6" name="Google Shape;11536;p62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7" name="Google Shape;11537;p62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2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2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62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1" name="Google Shape;11541;p62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42" name="Google Shape;11542;p62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2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2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2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2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7" name="Google Shape;11547;p62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8" name="Google Shape;11548;p62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62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2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2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2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2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62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5" name="Google Shape;11555;p62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56" name="Google Shape;11556;p62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2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2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2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2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1" name="Google Shape;11561;p62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62" name="Google Shape;11562;p62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2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2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2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2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2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8" name="Google Shape;11568;p62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9" name="Google Shape;11569;p62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2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2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2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62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62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5" name="Google Shape;11575;p62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76" name="Google Shape;11576;p62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2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2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2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0" name="Google Shape;11580;p62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81" name="Google Shape;11581;p62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2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2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2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62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62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7" name="Google Shape;11587;p62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8" name="Google Shape;11588;p62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2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2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62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2" name="Google Shape;11592;p62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93" name="Google Shape;11593;p62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2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2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62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62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8" name="Google Shape;11598;p62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9" name="Google Shape;11599;p62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2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2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62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3" name="Google Shape;11603;p62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604" name="Google Shape;11604;p62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2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2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2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2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9" name="Google Shape;11609;p62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10" name="Google Shape;11610;p62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62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2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2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2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2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62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7" name="Google Shape;11617;p62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8" name="Google Shape;11618;p62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2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2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62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62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3" name="Google Shape;11623;p62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24" name="Google Shape;11624;p62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2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2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62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8" name="Google Shape;11628;p62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9" name="Google Shape;11629;p62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2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2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2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62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4" name="Google Shape;11634;p62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35" name="Google Shape;11635;p62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2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2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2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62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0" name="Google Shape;11640;p62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41" name="Google Shape;11641;p6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6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4" name="Google Shape;11644;p6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6" name="Google Shape;11646;p62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7" name="Google Shape;11647;p62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62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62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0" name="Google Shape;11650;p62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51" name="Google Shape;11651;p62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2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2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2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5" name="Google Shape;11655;p62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56" name="Google Shape;11656;p62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2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62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62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2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2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2" name="Google Shape;11662;p62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63" name="Google Shape;11663;p62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2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5" name="Google Shape;11665;p62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66" name="Google Shape;11666;p62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2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2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2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2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2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2" name="Google Shape;11672;p62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73" name="Google Shape;11673;p62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2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2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2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2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2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9" name="Google Shape;11679;p62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80" name="Google Shape;11680;p62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2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2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62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62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2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2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2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2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2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0" name="Google Shape;11690;p62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91" name="Google Shape;11691;p62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62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62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2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2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2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2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2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9" name="Google Shape;11699;p62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700" name="Google Shape;11700;p62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2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2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2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2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2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2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2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2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2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2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2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2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2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2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2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62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62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2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2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2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2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62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3" name="Google Shape;11723;p62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24" name="Google Shape;11724;p62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2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62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62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2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9" name="Google Shape;11729;p62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30" name="Google Shape;11730;p62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2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2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3" name="Google Shape;11733;p62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34" name="Google Shape;11734;p62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62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62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2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2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2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2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2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2" name="Google Shape;11742;p62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43" name="Google Shape;11743;p62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62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62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2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2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2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2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2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1" name="Google Shape;11751;p62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52" name="Google Shape;11752;p62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62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62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2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2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2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2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2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0" name="Google Shape;11760;p62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61" name="Google Shape;11761;p6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6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6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1" name="Google Shape;11771;p62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72" name="Google Shape;11772;p62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2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2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2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2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2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2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9" name="Google Shape;11779;p62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2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2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2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2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62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5" name="Google Shape;11785;p62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86" name="Google Shape;11786;p62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2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2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2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62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1" name="Google Shape;11791;p62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92" name="Google Shape;11792;p62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2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2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62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62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7" name="Google Shape;11797;p62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8" name="Google Shape;11798;p6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2" name="Google Shape;11802;p62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803" name="Google Shape;11803;p62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2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2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2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2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62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9" name="Google Shape;11809;p62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10" name="Google Shape;11810;p62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2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2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2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2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5" name="Google Shape;11815;p62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16" name="Google Shape;11816;p62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2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2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2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62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1" name="Google Shape;11821;p62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2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2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2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2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2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7" name="Google Shape;11827;p62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8" name="Google Shape;11828;p62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62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62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2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2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2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2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2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6" name="Google Shape;11836;p62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7" name="Google Shape;11837;p62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2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62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62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62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2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2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2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5" name="Google Shape;11845;p62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6" name="Google Shape;11846;p62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7" name="Google Shape;11847;p62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8" name="Google Shape;11848;p62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2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2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2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52" name="Google Shape;11852;p62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53" name="Google Shape;11853;p62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54" name="Google Shape;11854;p62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62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62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2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2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2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2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62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2" name="Google Shape;11862;p62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63" name="Google Shape;11863;p62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2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2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2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2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8" name="Google Shape;11868;p62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9" name="Google Shape;11869;p62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2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2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2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2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2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5" name="Google Shape;11875;p62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76" name="Google Shape;11876;p62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2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2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62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62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2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2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2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2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2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6" name="Google Shape;11886;p62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7" name="Google Shape;11887;p62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2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2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2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2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2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3" name="Google Shape;11893;p62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94" name="Google Shape;11894;p6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6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6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2" name="Google Shape;11902;p62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903" name="Google Shape;11903;p62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62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2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2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2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2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2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0" name="Google Shape;11910;p62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11" name="Google Shape;11911;p6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6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7" name="Google Shape;11917;p62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8" name="Google Shape;11918;p62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2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2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2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2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3" name="Google Shape;11923;p62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24" name="Google Shape;11924;p62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2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2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2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2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2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0" name="Google Shape;11930;p62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31" name="Google Shape;11931;p62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62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62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2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2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2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7" name="Google Shape;11937;p62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62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9" name="Google Shape;11939;p62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40" name="Google Shape;11940;p62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2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2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3" name="Google Shape;11943;p62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4" name="Google Shape;11944;p62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45" name="Google Shape;11945;p62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2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2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2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9" name="Google Shape;11949;p62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0" name="Google Shape;11950;p62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51" name="Google Shape;11951;p62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2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2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2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2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6" name="Google Shape;11956;p62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7" name="Google Shape;11957;p62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62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2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2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2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2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2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4" name="Google Shape;11964;p62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65" name="Google Shape;11965;p62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62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7" name="Google Shape;11967;p62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2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2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2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2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2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3" name="Google Shape;11973;p62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74" name="Google Shape;11974;p62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62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62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2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2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62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0" name="Google Shape;11980;p62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2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2" name="Google Shape;11982;p62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83" name="Google Shape;11983;p62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4" name="Google Shape;11984;p62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5" name="Google Shape;11985;p62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6" name="Google Shape;11986;p62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7" name="Google Shape;11987;p62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2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2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2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1" name="Google Shape;11991;p62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92" name="Google Shape;11992;p62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2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2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2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2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2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8" name="Google Shape;11998;p62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9" name="Google Shape;11999;p62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62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2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2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2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2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2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6" name="Google Shape;12006;p62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7" name="Google Shape;12007;p62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62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2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2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2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2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2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4" name="Google Shape;12014;p62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15" name="Google Shape;12015;p62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2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2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2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2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2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1" name="Google Shape;12021;p62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22" name="Google Shape;12022;p62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2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2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2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2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2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8" name="Google Shape;12028;p62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9" name="Google Shape;12029;p62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2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2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2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3" name="Google Shape;12033;p62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62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5" name="Google Shape;12035;p62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36" name="Google Shape;12036;p62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2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2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2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0" name="Google Shape;12040;p62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41" name="Google Shape;12041;p62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2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2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2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2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2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7" name="Google Shape;12047;p62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62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9" name="Google Shape;12049;p62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2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2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2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2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54" name="Google Shape;12054;p62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55" name="Google Shape;12055;p62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56" name="Google Shape;12056;p62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2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62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9" name="Google Shape;12059;p62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2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2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2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2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62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5" name="Google Shape;12065;p62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66" name="Google Shape;12066;p62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2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2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9" name="Google Shape;12069;p62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62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1" name="Google Shape;12071;p62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72" name="Google Shape;12072;p62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2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2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62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6" name="Google Shape;12076;p62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7" name="Google Shape;12077;p62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2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2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2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2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2" name="Google Shape;12082;p62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83" name="Google Shape;12083;p62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2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2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62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62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2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2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2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2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2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3" name="Google Shape;12093;p62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94" name="Google Shape;12094;p62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2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2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2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62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62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2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2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2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62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62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5" name="Google Shape;12105;p62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106" name="Google Shape;12106;p62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2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2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2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0" name="Google Shape;12110;p62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11" name="Google Shape;12111;p62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2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2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2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62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62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7" name="Google Shape;12117;p62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8" name="Google Shape;12118;p62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2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2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62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2" name="Google Shape;12122;p62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23" name="Google Shape;12123;p62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2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2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2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2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62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9" name="Google Shape;12129;p62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2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2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2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2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2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5" name="Google Shape;12135;p62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36" name="Google Shape;12136;p62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62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2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2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2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62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62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3" name="Google Shape;12143;p62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44" name="Google Shape;12144;p62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2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2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62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8" name="Google Shape;12148;p62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9" name="Google Shape;12149;p6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4" name="Google Shape;12154;p62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55" name="Google Shape;12155;p62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62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62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8" name="Google Shape;12158;p62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62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62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5" name="Google Shape;12165;p63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66" name="Google Shape;12166;p63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7" name="Google Shape;12167;p63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8" name="Google Shape;12168;p63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3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3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3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3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3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3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3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3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3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3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3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3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3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63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1" name="Google Shape;12191;p6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3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63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63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3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63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7" name="Google Shape;12197;p63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8" name="Google Shape;12198;p63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3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0" name="Google Shape;12200;p63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201" name="Google Shape;12201;p63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3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3" name="Google Shape;12203;p63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204" name="Google Shape;12204;p63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3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63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7" name="Google Shape;12207;p63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8" name="Google Shape;12208;p63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3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3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3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3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3" name="Google Shape;12213;p63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14" name="Google Shape;12214;p6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3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6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63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6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3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63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3" name="Google Shape;12223;p63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63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5" name="Google Shape;12225;p63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6" name="Google Shape;12226;p63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7" name="Google Shape;12227;p63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3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9" name="Google Shape;12229;p63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0" name="Google Shape;12230;p63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31" name="Google Shape;12231;p63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2" name="Google Shape;12232;p63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63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3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3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3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63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8" name="Google Shape;12238;p63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9" name="Google Shape;12239;p63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40" name="Google Shape;12240;p63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3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3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3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4" name="Google Shape;12244;p63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45" name="Google Shape;12245;p63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3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3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3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3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3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3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3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6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7" name="Google Shape;12257;p63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3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3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3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3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3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3" name="Google Shape;12263;p63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64" name="Google Shape;12264;p63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3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3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3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3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3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0" name="Google Shape;12270;p63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71" name="Google Shape;12271;p63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3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63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63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3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63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63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3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3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0" name="Google Shape;12280;p63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81" name="Google Shape;12281;p63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3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3" name="Google Shape;12283;p63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84" name="Google Shape;12284;p63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3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6" name="Google Shape;12286;p63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7" name="Google Shape;12287;p63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8" name="Google Shape;12288;p63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63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63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63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3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3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94" name="Google Shape;12294;p63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3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96" name="Google Shape;12296;p63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7" name="Google Shape;12297;p63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8" name="Google Shape;12298;p63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3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0" name="Google Shape;12300;p63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301" name="Google Shape;12301;p63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2" name="Google Shape;12302;p63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3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3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3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63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7" name="Google Shape;12307;p63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8" name="Google Shape;12308;p63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9" name="Google Shape;12309;p63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3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63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63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3" name="Google Shape;12313;p63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14" name="Google Shape;12314;p63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3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63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7" name="Google Shape;12317;p63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8" name="Google Shape;12318;p63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9" name="Google Shape;12319;p63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3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63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63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3" name="Google Shape;12323;p63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24" name="Google Shape;12324;p63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3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3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3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28" name="Google Shape;12328;p63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29" name="Google Shape;12329;p63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30" name="Google Shape;12330;p63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3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3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3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3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3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6" name="Google Shape;12336;p63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7" name="Google Shape;12337;p63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8" name="Google Shape;12338;p63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3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63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63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3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3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4" name="Google Shape;12344;p63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45" name="Google Shape;12345;p63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3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7" name="Google Shape;12347;p63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8" name="Google Shape;12348;p63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9" name="Google Shape;12349;p63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63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63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3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63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63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55" name="Google Shape;12355;p63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56" name="Google Shape;12356;p63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7" name="Google Shape;12357;p63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8" name="Google Shape;12358;p63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9" name="Google Shape;12359;p63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0" name="Google Shape;12360;p63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61" name="Google Shape;12361;p63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63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63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3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5" name="Google Shape;12365;p63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66" name="Google Shape;12366;p63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3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3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9" name="Google Shape;12369;p63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70" name="Google Shape;12370;p63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3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2" name="Google Shape;12372;p63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73" name="Google Shape;12373;p63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63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3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63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63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3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3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0" name="Google Shape;12380;p63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81" name="Google Shape;12381;p63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3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3" name="Google Shape;12383;p63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84" name="Google Shape;12384;p63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3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3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3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3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3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3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63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63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63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3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63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63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3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98" name="Google Shape;12398;p63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99" name="Google Shape;12399;p63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400" name="Google Shape;12400;p63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3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2" name="Google Shape;12402;p63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403" name="Google Shape;12403;p63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3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3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6" name="Google Shape;12406;p63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7" name="Google Shape;12407;p63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63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3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3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3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3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3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4" name="Google Shape;12414;p63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15" name="Google Shape;12415;p63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3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3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3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3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3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21" name="Google Shape;12421;p63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22" name="Google Shape;12422;p63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3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3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3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3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3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3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3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3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3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63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3" name="Google Shape;12433;p63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3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3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3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3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3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9" name="Google Shape;12439;p63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40" name="Google Shape;12440;p63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3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63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63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3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3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63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3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63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9" name="Google Shape;12449;p63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50" name="Google Shape;12450;p63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3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3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3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63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5" name="Google Shape;12455;p63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56" name="Google Shape;12456;p63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3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3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3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3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1" name="Google Shape;12461;p63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62" name="Google Shape;12462;p63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3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3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63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63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3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63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63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3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63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2" name="Google Shape;12472;p63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73" name="Google Shape;12473;p63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3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5" name="Google Shape;12475;p63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76" name="Google Shape;12476;p63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3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8" name="Google Shape;12478;p63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9" name="Google Shape;12479;p63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3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3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3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3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3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3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3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3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3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3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3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3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63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63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3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3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3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3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3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9" name="Google Shape;12499;p63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500" name="Google Shape;12500;p63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3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3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3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63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63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3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3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3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3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63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1" name="Google Shape;12511;p63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12" name="Google Shape;12512;p63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3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3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3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3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7" name="Google Shape;12517;p63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8" name="Google Shape;12518;p63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63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3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3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3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3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3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25" name="Google Shape;12525;p63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26" name="Google Shape;12526;p63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63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63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3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63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63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32" name="Google Shape;12532;p63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3" name="Google Shape;12533;p63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34" name="Google Shape;12534;p63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35" name="Google Shape;12535;p63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3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7" name="Google Shape;12537;p63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8" name="Google Shape;12538;p63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3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3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3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63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3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4" name="Google Shape;12544;p63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45" name="Google Shape;12545;p63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3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3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63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63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3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3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3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3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3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5" name="Google Shape;12555;p63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56" name="Google Shape;12556;p63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63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3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3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3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3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3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3" name="Google Shape;12563;p63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64" name="Google Shape;12564;p63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3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63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63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3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3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3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3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3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3" name="Google Shape;12573;p63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74" name="Google Shape;12574;p63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3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3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63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63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3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0" name="Google Shape;12580;p63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81" name="Google Shape;12581;p63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3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3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4" name="Google Shape;12584;p63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85" name="Google Shape;12585;p63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3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3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3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3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3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3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3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63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63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3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3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63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3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3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0" name="Google Shape;12600;p63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601" name="Google Shape;12601;p63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3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3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3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3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3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7" name="Google Shape;12607;p63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8" name="Google Shape;12608;p63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63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3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3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3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3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3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15" name="Google Shape;12615;p63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16" name="Google Shape;12616;p63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3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3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3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3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3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3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3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63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63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3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3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63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3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3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1" name="Google Shape;12631;p63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32" name="Google Shape;12632;p63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3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3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3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3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3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8" name="Google Shape;12638;p63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9" name="Google Shape;12639;p63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3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3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3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3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3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63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63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3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3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3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63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63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2" name="Google Shape;12652;p63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53" name="Google Shape;12653;p63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3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63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63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3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58" name="Google Shape;12658;p63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9" name="Google Shape;12659;p63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60" name="Google Shape;12660;p63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3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2" name="Google Shape;12662;p63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63" name="Google Shape;12663;p63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3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5" name="Google Shape;12665;p63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66" name="Google Shape;12666;p63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63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3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3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3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3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3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3" name="Google Shape;12673;p63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74" name="Google Shape;12674;p63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3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3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3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3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3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3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3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3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3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3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3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3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3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3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3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3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63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2" name="Google Shape;12692;p63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3" name="Google Shape;12693;p63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3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3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3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3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8" name="Google Shape;12698;p63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9" name="Google Shape;12699;p63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700" name="Google Shape;12700;p63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3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3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3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3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5" name="Google Shape;12705;p63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06" name="Google Shape;12706;p63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7" name="Google Shape;12707;p63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8" name="Google Shape;12708;p63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63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63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63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12" name="Google Shape;12712;p63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13" name="Google Shape;12713;p63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14" name="Google Shape;12714;p63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15" name="Google Shape;12715;p63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16" name="Google Shape;12716;p63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3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3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3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0" name="Google Shape;12720;p63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21" name="Google Shape;12721;p63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3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3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63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63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3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3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3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63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3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1" name="Google Shape;12731;p63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32" name="Google Shape;12732;p63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3" name="Google Shape;12733;p63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63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3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3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3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3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9" name="Google Shape;12739;p63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0" name="Google Shape;12740;p63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41" name="Google Shape;12741;p63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63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63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3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3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6" name="Google Shape;12746;p63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7" name="Google Shape;12747;p63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3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9" name="Google Shape;12749;p63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50" name="Google Shape;12750;p63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3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3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3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3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3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3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3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3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3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3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3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3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6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6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3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3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3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3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3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4" name="Google Shape;12774;p63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75" name="Google Shape;12775;p63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3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3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3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3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3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3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3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3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3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3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3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63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63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3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3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63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2" name="Google Shape;12792;p63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3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4" name="Google Shape;12794;p63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95" name="Google Shape;12795;p63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3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3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8" name="Google Shape;12798;p63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9" name="Google Shape;12799;p63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3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3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3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63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63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3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6" name="Google Shape;12806;p63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63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3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3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3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11" name="Google Shape;12811;p63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3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3" name="Google Shape;12813;p63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14" name="Google Shape;12814;p63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3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6" name="Google Shape;12816;p63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7" name="Google Shape;12817;p63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8" name="Google Shape;12818;p63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3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3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3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3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3" name="Google Shape;12823;p63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24" name="Google Shape;12824;p63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3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3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3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3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3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0" name="Google Shape;12830;p63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31" name="Google Shape;12831;p63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63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3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63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5" name="Google Shape;12835;p63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3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3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8" name="Google Shape;12838;p63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9" name="Google Shape;12839;p63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3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41" name="Google Shape;12841;p63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42" name="Google Shape;12842;p63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3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3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3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3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63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63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63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63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63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63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3" name="Google Shape;12853;p63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8" name="Google Shape;12858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9" name="Google Shape;12859;p64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60" name="Google Shape;12860;p64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4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4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4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64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64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6" name="Google Shape;12866;p64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7" name="Google Shape;12867;p64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64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64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4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1" name="Google Shape;12871;p64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72" name="Google Shape;12872;p64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64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4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5" name="Google Shape;12875;p64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76" name="Google Shape;12876;p64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7" name="Google Shape;12877;p64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8" name="Google Shape;12878;p64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9" name="Google Shape;12879;p64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80" name="Google Shape;12880;p64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4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64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64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4" name="Google Shape;12884;p64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85" name="Google Shape;12885;p64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4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4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64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9" name="Google Shape;12889;p64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90" name="Google Shape;12890;p64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4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4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64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4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5" name="Google Shape;12895;p64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96" name="Google Shape;12896;p64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4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4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9" name="Google Shape;12899;p64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64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4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2" name="Google Shape;12902;p64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903" name="Google Shape;12903;p64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4" name="Google Shape;12904;p64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5" name="Google Shape;12905;p64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6" name="Google Shape;12906;p64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7" name="Google Shape;12907;p64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8" name="Google Shape;12908;p64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9" name="Google Shape;12909;p64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0" name="Google Shape;12910;p64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1" name="Google Shape;12911;p64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12" name="Google Shape;12912;p64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64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64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15" name="Google Shape;12915;p64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16" name="Google Shape;12916;p64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7" name="Google Shape;12917;p64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8" name="Google Shape;12918;p64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9" name="Google Shape;12919;p64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0" name="Google Shape;12920;p64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21" name="Google Shape;12921;p64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2" name="Google Shape;12922;p64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3" name="Google Shape;12923;p64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4" name="Google Shape;12924;p64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5" name="Google Shape;12925;p64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26" name="Google Shape;12926;p64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7" name="Google Shape;12927;p64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8" name="Google Shape;12928;p64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9" name="Google Shape;12929;p64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30" name="Google Shape;12930;p64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64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64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33" name="Google Shape;12933;p64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34" name="Google Shape;12934;p64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35" name="Google Shape;12935;p64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36" name="Google Shape;12936;p64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64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8" name="Google Shape;12938;p64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9" name="Google Shape;12939;p64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64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1" name="Google Shape;12941;p64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2" name="Google Shape;12942;p64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43" name="Google Shape;12943;p64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4" name="Google Shape;12944;p64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5" name="Google Shape;12945;p64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46" name="Google Shape;12946;p64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7" name="Google Shape;12947;p64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8" name="Google Shape;12948;p64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9" name="Google Shape;12949;p64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0" name="Google Shape;12950;p64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1" name="Google Shape;12951;p64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52" name="Google Shape;12952;p64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4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4" name="Google Shape;12954;p64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55" name="Google Shape;12955;p64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6" name="Google Shape;12956;p64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7" name="Google Shape;12957;p64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8" name="Google Shape;12958;p64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9" name="Google Shape;12959;p64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0" name="Google Shape;12960;p64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64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2" name="Google Shape;12962;p64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3" name="Google Shape;12963;p64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64" name="Google Shape;12964;p64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4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64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7" name="Google Shape;12967;p64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64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9" name="Google Shape;12969;p64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70" name="Google Shape;12970;p64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71" name="Google Shape;12971;p64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2" name="Google Shape;12972;p64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3" name="Google Shape;12973;p64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74" name="Google Shape;12974;p64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64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64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64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8" name="Google Shape;12978;p64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9" name="Google Shape;12979;p64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64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1" name="Google Shape;12981;p64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82" name="Google Shape;12982;p64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3" name="Google Shape;12983;p64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84" name="Google Shape;12984;p64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64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6" name="Google Shape;12986;p64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7" name="Google Shape;12987;p64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8" name="Google Shape;12988;p64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4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64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1" name="Google Shape;12991;p64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2" name="Google Shape;12992;p64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93" name="Google Shape;12993;p64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94" name="Google Shape;12994;p64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95" name="Google Shape;12995;p64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6" name="Google Shape;12996;p64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4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8" name="Google Shape;12998;p64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9" name="Google Shape;12999;p64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0" name="Google Shape;13000;p64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64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2" name="Google Shape;13002;p64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3003" name="Google Shape;13003;p64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4" name="Google Shape;13004;p64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4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6" name="Google Shape;13006;p64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7" name="Google Shape;13007;p64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8" name="Google Shape;13008;p64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9" name="Google Shape;13009;p64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0" name="Google Shape;13010;p64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11" name="Google Shape;13011;p64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64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3" name="Google Shape;13013;p64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4" name="Google Shape;13014;p64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5" name="Google Shape;13015;p64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16" name="Google Shape;13016;p64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7" name="Google Shape;13017;p64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8" name="Google Shape;13018;p64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9" name="Google Shape;13019;p64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0" name="Google Shape;13020;p64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21" name="Google Shape;13021;p64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22" name="Google Shape;13022;p64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23" name="Google Shape;13023;p64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13024;p64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13025;p64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13026;p64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27" name="Google Shape;13027;p64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8" name="Google Shape;13028;p64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64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4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1" name="Google Shape;13031;p64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32" name="Google Shape;13032;p64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3" name="Google Shape;13033;p64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4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4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4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4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8" name="Google Shape;13038;p64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9" name="Google Shape;13039;p64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40" name="Google Shape;13040;p64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4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4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4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4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45" name="Google Shape;13045;p64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46" name="Google Shape;13046;p64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4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4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4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64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1" name="Google Shape;13051;p64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2" name="Google Shape;13052;p64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4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4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64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64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4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8" name="Google Shape;13058;p64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9" name="Google Shape;13059;p64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4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4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4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4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4" name="Google Shape;13064;p64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5" name="Google Shape;13065;p64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66" name="Google Shape;13066;p64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4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4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4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4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1" name="Google Shape;13071;p64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72" name="Google Shape;13072;p64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3" name="Google Shape;13073;p64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4" name="Google Shape;13074;p64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5" name="Google Shape;13075;p64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6" name="Google Shape;13076;p64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7" name="Google Shape;13077;p64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8" name="Google Shape;13078;p64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9" name="Google Shape;13079;p64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80" name="Google Shape;13080;p64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81" name="Google Shape;13081;p64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2" name="Google Shape;13082;p64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83" name="Google Shape;13083;p64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84" name="Google Shape;13084;p64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4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4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4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4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4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4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4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4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3" name="Google Shape;13093;p64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4" name="Google Shape;13094;p64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5" name="Google Shape;13095;p64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64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64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64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64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00" name="Google Shape;13100;p64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01" name="Google Shape;13101;p64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102" name="Google Shape;13102;p64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4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4" name="Google Shape;13104;p64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5" name="Google Shape;13105;p64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4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4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8" name="Google Shape;13108;p64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9" name="Google Shape;13109;p64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4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1" name="Google Shape;13111;p64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12" name="Google Shape;13112;p64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3" name="Google Shape;13113;p64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4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5" name="Google Shape;13115;p64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16" name="Google Shape;13116;p64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7" name="Google Shape;13117;p64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64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9" name="Google Shape;13119;p64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20" name="Google Shape;13120;p64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64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4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23" name="Google Shape;13123;p64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24" name="Google Shape;13124;p64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5" name="Google Shape;13125;p64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6" name="Google Shape;13126;p64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4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64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9" name="Google Shape;13129;p64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0" name="Google Shape;13130;p64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31" name="Google Shape;13131;p64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2" name="Google Shape;13132;p64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33" name="Google Shape;13133;p64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4" name="Google Shape;13134;p64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64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36" name="Google Shape;13136;p64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7" name="Google Shape;13137;p64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8" name="Google Shape;13138;p64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9" name="Google Shape;13139;p64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0" name="Google Shape;13140;p64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41" name="Google Shape;13141;p64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64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64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4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5" name="Google Shape;13145;p64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46" name="Google Shape;13146;p64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4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4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9" name="Google Shape;13149;p64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0" name="Google Shape;13150;p64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1" name="Google Shape;13151;p64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2" name="Google Shape;13152;p64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3" name="Google Shape;13153;p64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4" name="Google Shape;13154;p64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5" name="Google Shape;13155;p64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0" name="Google Shape;13160;p6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61" name="Google Shape;13161;p65"/>
          <p:cNvSpPr/>
          <p:nvPr/>
        </p:nvSpPr>
        <p:spPr>
          <a:xfrm>
            <a:off x="2853797" y="38173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62" name="Google Shape;13162;p65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3163" name="Google Shape;13163;p65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5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5" name="Google Shape;13165;p65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6" name="Google Shape;13166;p65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7" name="Google Shape;13167;p65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3168" name="Google Shape;13168;p65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9" name="Google Shape;13169;p65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0" name="Google Shape;13170;p65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5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2" name="Google Shape;13172;p65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3173" name="Google Shape;13173;p65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4" name="Google Shape;13174;p65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5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6" name="Google Shape;13176;p65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3177" name="Google Shape;13177;p65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65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5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0" name="Google Shape;13180;p65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3181" name="Google Shape;13181;p65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5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3" name="Google Shape;13183;p65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3184" name="Google Shape;13184;p65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5" name="Google Shape;13185;p65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5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7" name="Google Shape;13187;p65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3188" name="Google Shape;13188;p65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65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65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1" name="Google Shape;13191;p65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92" name="Google Shape;13192;p65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5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5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65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65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5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8" name="Google Shape;13198;p65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9" name="Google Shape;13199;p65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5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5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65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65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5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05" name="Google Shape;13205;p65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206" name="Google Shape;13206;p65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5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5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65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0" name="Google Shape;13210;p65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1" name="Google Shape;13211;p65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65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65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65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65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6" name="Google Shape;13216;p65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7" name="Google Shape;13217;p65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8" name="Google Shape;13218;p65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5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65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65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2" name="Google Shape;13222;p65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23" name="Google Shape;13223;p65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24" name="Google Shape;13224;p65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25" name="Google Shape;13225;p65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65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65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5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9" name="Google Shape;13229;p65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30" name="Google Shape;13230;p65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65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5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5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5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5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5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7" name="Google Shape;13237;p65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8" name="Google Shape;13238;p65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5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5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65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65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5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4" name="Google Shape;13244;p65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45" name="Google Shape;13245;p65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5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5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8" name="Google Shape;13248;p65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9" name="Google Shape;13249;p65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5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5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5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5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5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5" name="Google Shape;13255;p65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56" name="Google Shape;13256;p65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5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5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9" name="Google Shape;13259;p65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0" name="Google Shape;13260;p65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5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5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3" name="Google Shape;13263;p65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4" name="Google Shape;13264;p65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5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6" name="Google Shape;13266;p65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7" name="Google Shape;13267;p65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5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5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0" name="Google Shape;13270;p65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71" name="Google Shape;13271;p65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5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3" name="Google Shape;13273;p65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74" name="Google Shape;13274;p65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65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6" name="Google Shape;13276;p65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7" name="Google Shape;13277;p65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8" name="Google Shape;13278;p65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9" name="Google Shape;13279;p65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0" name="Google Shape;13280;p65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5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2" name="Google Shape;13282;p65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3" name="Google Shape;13283;p65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84" name="Google Shape;13284;p65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5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6" name="Google Shape;13286;p65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7" name="Google Shape;13287;p65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8" name="Google Shape;13288;p65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9" name="Google Shape;13289;p65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90" name="Google Shape;13290;p65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5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2" name="Google Shape;13292;p65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3" name="Google Shape;13293;p65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5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5" name="Google Shape;13295;p65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96" name="Google Shape;13296;p65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7" name="Google Shape;13297;p65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5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9" name="Google Shape;13299;p65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300" name="Google Shape;13300;p65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1" name="Google Shape;13301;p65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02" name="Google Shape;13302;p65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03" name="Google Shape;13303;p65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304" name="Google Shape;13304;p65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5" name="Google Shape;13305;p65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6" name="Google Shape;13306;p65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7" name="Google Shape;13307;p65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8" name="Google Shape;13308;p65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5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5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1" name="Google Shape;13311;p65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2" name="Google Shape;13312;p65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13" name="Google Shape;13313;p65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5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65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65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65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8" name="Google Shape;13318;p65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9" name="Google Shape;13319;p65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20" name="Google Shape;13320;p65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5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5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65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65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5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26" name="Google Shape;13326;p65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7" name="Google Shape;13327;p65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5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5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5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1" name="Google Shape;13331;p65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2" name="Google Shape;13332;p65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5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5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65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65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5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8" name="Google Shape;13338;p65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9" name="Google Shape;13339;p65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5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5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65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65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5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5" name="Google Shape;13345;p65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6" name="Google Shape;13346;p65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5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5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65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0" name="Google Shape;13350;p65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1" name="Google Shape;13351;p65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2" name="Google Shape;13352;p65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53" name="Google Shape;13353;p65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65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65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5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7" name="Google Shape;13357;p65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8" name="Google Shape;13358;p65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9" name="Google Shape;13359;p65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5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5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5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65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5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5" name="Google Shape;13365;p65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66" name="Google Shape;13366;p65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5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5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65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65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5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2" name="Google Shape;13372;p65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73" name="Google Shape;13373;p65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5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65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6" name="Google Shape;13376;p65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7" name="Google Shape;13377;p65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5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5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65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65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5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3" name="Google Shape;13383;p65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84" name="Google Shape;13384;p65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5" name="Google Shape;13385;p65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6" name="Google Shape;13386;p65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5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5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65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65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5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2" name="Google Shape;13392;p65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93" name="Google Shape;13393;p65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5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5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5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5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5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5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0" name="Google Shape;13400;p65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1" name="Google Shape;13401;p65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5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5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65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65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5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7" name="Google Shape;13407;p65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8" name="Google Shape;13408;p65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9" name="Google Shape;13409;p65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0" name="Google Shape;13410;p65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5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5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3" name="Google Shape;13413;p65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4" name="Google Shape;13414;p65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5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6" name="Google Shape;13416;p65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7" name="Google Shape;13417;p65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65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9" name="Google Shape;13419;p65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0" name="Google Shape;13420;p65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21" name="Google Shape;13421;p65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5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3" name="Google Shape;13423;p65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4" name="Google Shape;13424;p65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5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6" name="Google Shape;13426;p65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7" name="Google Shape;13427;p65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65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5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0" name="Google Shape;13430;p65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31" name="Google Shape;13431;p65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2" name="Google Shape;13432;p65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3" name="Google Shape;13433;p65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5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5" name="Google Shape;13435;p65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6" name="Google Shape;13436;p65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65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5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9" name="Google Shape;13439;p65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40" name="Google Shape;13440;p65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1" name="Google Shape;13441;p65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2" name="Google Shape;13442;p65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43" name="Google Shape;13443;p65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5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5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5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5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8" name="Google Shape;13448;p65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9" name="Google Shape;13449;p65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5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5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5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5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5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5" name="Google Shape;13455;p65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56" name="Google Shape;13456;p65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7" name="Google Shape;13457;p65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5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5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65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65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65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3" name="Google Shape;13463;p65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64" name="Google Shape;13464;p65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5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5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65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65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5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0" name="Google Shape;13470;p65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71" name="Google Shape;13471;p65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5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65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5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65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6" name="Google Shape;13476;p65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7" name="Google Shape;13477;p65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65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65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65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65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5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3" name="Google Shape;13483;p65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84" name="Google Shape;13484;p65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65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65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5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65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65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65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1" name="Google Shape;13491;p65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2" name="Google Shape;13492;p65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65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4" name="Google Shape;13494;p65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5" name="Google Shape;13495;p65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65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65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8" name="Google Shape;13498;p65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9" name="Google Shape;13499;p65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65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1" name="Google Shape;13501;p65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502" name="Google Shape;13502;p65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65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4" name="Google Shape;13504;p65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5" name="Google Shape;13505;p65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506" name="Google Shape;13506;p65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5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65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9" name="Google Shape;13509;p65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0" name="Google Shape;13510;p65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1" name="Google Shape;13511;p65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12" name="Google Shape;13512;p65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5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65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5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16" name="Google Shape;13516;p65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7" name="Google Shape;13517;p65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8" name="Google Shape;13518;p65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5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65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65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65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23" name="Google Shape;13523;p65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24" name="Google Shape;13524;p65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25" name="Google Shape;13525;p65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5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7" name="Google Shape;13527;p65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8" name="Google Shape;13528;p65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5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5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65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2" name="Google Shape;13532;p65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3" name="Google Shape;13533;p65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4" name="Google Shape;13534;p65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35" name="Google Shape;13535;p65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65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7" name="Google Shape;13537;p65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8" name="Google Shape;13538;p65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9" name="Google Shape;13539;p65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40" name="Google Shape;13540;p65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65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65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65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4" name="Google Shape;13544;p65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45" name="Google Shape;13545;p65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6" name="Google Shape;13546;p65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7" name="Google Shape;13547;p65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65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9" name="Google Shape;13549;p65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0" name="Google Shape;13550;p65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65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65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3" name="Google Shape;13553;p65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54" name="Google Shape;13554;p65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65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6" name="Google Shape;13556;p65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7" name="Google Shape;13557;p65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65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9" name="Google Shape;13559;p65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0" name="Google Shape;13560;p65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65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65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65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65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65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66" name="Google Shape;13566;p65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7" name="Google Shape;13567;p65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65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65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65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65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65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3" name="Google Shape;13573;p65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4" name="Google Shape;13574;p65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65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65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7" name="Google Shape;13577;p65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8" name="Google Shape;13578;p65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5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0" name="Google Shape;13580;p65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81" name="Google Shape;13581;p65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65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65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4" name="Google Shape;13584;p65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85" name="Google Shape;13585;p65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65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5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8" name="Google Shape;13588;p65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9" name="Google Shape;13589;p65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5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1" name="Google Shape;13591;p65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2" name="Google Shape;13592;p65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65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5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5" name="Google Shape;13595;p65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96" name="Google Shape;13596;p65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7" name="Google Shape;13597;p65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8" name="Google Shape;13598;p65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9" name="Google Shape;13599;p65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0" name="Google Shape;13600;p65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1" name="Google Shape;13601;p65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5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3" name="Google Shape;13603;p65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604" name="Google Shape;13604;p65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5" name="Google Shape;13605;p65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06" name="Google Shape;13606;p65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7" name="Google Shape;13607;p65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8" name="Google Shape;13608;p65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65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65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5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12" name="Google Shape;13612;p65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13" name="Google Shape;13613;p65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5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5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5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5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65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65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65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65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5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65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65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5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65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65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65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65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65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65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2" name="Google Shape;13632;p65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3" name="Google Shape;13633;p65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65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5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65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65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5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9" name="Google Shape;13639;p65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40" name="Google Shape;13640;p65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65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65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65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65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65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65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65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65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65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65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1" name="Google Shape;13651;p65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2" name="Google Shape;13652;p65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65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4" name="Google Shape;13654;p65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5" name="Google Shape;13655;p65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65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65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8" name="Google Shape;13658;p65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9" name="Google Shape;13659;p65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0" name="Google Shape;13660;p65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61" name="Google Shape;13661;p65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62" name="Google Shape;13662;p65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65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65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65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66" name="Google Shape;13666;p65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7" name="Google Shape;13667;p65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65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65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65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65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65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65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65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65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65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7" name="Google Shape;13677;p65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8" name="Google Shape;13678;p65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65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65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65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65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3" name="Google Shape;13683;p65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4" name="Google Shape;13684;p65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85" name="Google Shape;13685;p65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65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65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8" name="Google Shape;13688;p65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9" name="Google Shape;13689;p65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0" name="Google Shape;13690;p65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91" name="Google Shape;13691;p65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2" name="Google Shape;13692;p65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65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65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5" name="Google Shape;13695;p65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96" name="Google Shape;13696;p65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7" name="Google Shape;13697;p65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8" name="Google Shape;13698;p65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9" name="Google Shape;13699;p65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65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65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2" name="Google Shape;13702;p65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3" name="Google Shape;13703;p65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4" name="Google Shape;13704;p65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705" name="Google Shape;13705;p65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65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65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65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9" name="Google Shape;13709;p65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10" name="Google Shape;13710;p65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65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65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65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65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65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65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65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65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65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0" name="Google Shape;13720;p65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1" name="Google Shape;13721;p65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65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65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65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65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65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7" name="Google Shape;13727;p65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8" name="Google Shape;13728;p65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65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65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65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65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65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65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65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65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65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65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65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65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1" name="Google Shape;13741;p65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2" name="Google Shape;13742;p65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65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65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5" name="Google Shape;13745;p65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65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65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48" name="Google Shape;13748;p65"/>
          <p:cNvSpPr/>
          <p:nvPr/>
        </p:nvSpPr>
        <p:spPr>
          <a:xfrm>
            <a:off x="3358621" y="1823199"/>
            <a:ext cx="15183" cy="9485"/>
          </a:xfrm>
          <a:custGeom>
            <a:avLst/>
            <a:gdLst/>
            <a:ahLst/>
            <a:cxnLst/>
            <a:rect l="l" t="t" r="r" b="b"/>
            <a:pathLst>
              <a:path w="477" h="298" extrusionOk="0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9" name="Google Shape;13749;p65"/>
          <p:cNvSpPr/>
          <p:nvPr/>
        </p:nvSpPr>
        <p:spPr>
          <a:xfrm>
            <a:off x="3427946" y="1823199"/>
            <a:ext cx="15215" cy="9485"/>
          </a:xfrm>
          <a:custGeom>
            <a:avLst/>
            <a:gdLst/>
            <a:ahLst/>
            <a:cxnLst/>
            <a:rect l="l" t="t" r="r" b="b"/>
            <a:pathLst>
              <a:path w="478" h="298" extrusionOk="0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50" name="Google Shape;13750;p65"/>
          <p:cNvSpPr/>
          <p:nvPr/>
        </p:nvSpPr>
        <p:spPr>
          <a:xfrm>
            <a:off x="3385135" y="1823199"/>
            <a:ext cx="31480" cy="9485"/>
          </a:xfrm>
          <a:custGeom>
            <a:avLst/>
            <a:gdLst/>
            <a:ahLst/>
            <a:cxnLst/>
            <a:rect l="l" t="t" r="r" b="b"/>
            <a:pathLst>
              <a:path w="989" h="298" extrusionOk="0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51" name="Google Shape;13751;p65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52" name="Google Shape;13752;p65"/>
            <p:cNvSpPr/>
            <p:nvPr/>
          </p:nvSpPr>
          <p:spPr>
            <a:xfrm>
              <a:off x="3316159" y="1557514"/>
              <a:ext cx="169049" cy="297165"/>
            </a:xfrm>
            <a:custGeom>
              <a:avLst/>
              <a:gdLst/>
              <a:ahLst/>
              <a:cxnLst/>
              <a:rect l="l" t="t" r="r" b="b"/>
              <a:pathLst>
                <a:path w="5311" h="9336" extrusionOk="0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65"/>
            <p:cNvSpPr/>
            <p:nvPr/>
          </p:nvSpPr>
          <p:spPr>
            <a:xfrm>
              <a:off x="3337772" y="1610161"/>
              <a:ext cx="132667" cy="127415"/>
            </a:xfrm>
            <a:custGeom>
              <a:avLst/>
              <a:gdLst/>
              <a:ahLst/>
              <a:cxnLst/>
              <a:rect l="l" t="t" r="r" b="b"/>
              <a:pathLst>
                <a:path w="4168" h="4003" extrusionOk="0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65"/>
            <p:cNvSpPr/>
            <p:nvPr/>
          </p:nvSpPr>
          <p:spPr>
            <a:xfrm>
              <a:off x="3343056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65"/>
            <p:cNvSpPr/>
            <p:nvPr/>
          </p:nvSpPr>
          <p:spPr>
            <a:xfrm>
              <a:off x="3417347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65"/>
            <p:cNvSpPr/>
            <p:nvPr/>
          </p:nvSpPr>
          <p:spPr>
            <a:xfrm>
              <a:off x="3464710" y="1536315"/>
              <a:ext cx="41729" cy="41315"/>
            </a:xfrm>
            <a:custGeom>
              <a:avLst/>
              <a:gdLst/>
              <a:ahLst/>
              <a:cxnLst/>
              <a:rect l="l" t="t" r="r" b="b"/>
              <a:pathLst>
                <a:path w="1311" h="1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65"/>
            <p:cNvSpPr/>
            <p:nvPr/>
          </p:nvSpPr>
          <p:spPr>
            <a:xfrm>
              <a:off x="3464710" y="1515085"/>
              <a:ext cx="63342" cy="62546"/>
            </a:xfrm>
            <a:custGeom>
              <a:avLst/>
              <a:gdLst/>
              <a:ahLst/>
              <a:cxnLst/>
              <a:rect l="l" t="t" r="r" b="b"/>
              <a:pathLst>
                <a:path w="1990" h="1965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8" name="Google Shape;13758;p65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9" name="Google Shape;13759;p65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0" name="Google Shape;13760;p65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1" name="Google Shape;13761;p65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2" name="Google Shape;13762;p65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3" name="Google Shape;13763;p65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64" name="Google Shape;13764;p65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65" name="Google Shape;13765;p65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6" name="Google Shape;13766;p65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7" name="Google Shape;13767;p65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8" name="Google Shape;13768;p65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9" name="Google Shape;13769;p65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70" name="Google Shape;13770;p65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71" name="Google Shape;13771;p65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65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3" name="Google Shape;13773;p65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4" name="Google Shape;13774;p65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65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65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65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8" name="Google Shape;13778;p65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9" name="Google Shape;13779;p65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80" name="Google Shape;13780;p65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65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65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65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4" name="Google Shape;13784;p65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85" name="Google Shape;13785;p65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6" name="Google Shape;13786;p65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7" name="Google Shape;13787;p65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8" name="Google Shape;13788;p65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9" name="Google Shape;13789;p65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94" name="Google Shape;13794;p6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title"/>
          </p:nvPr>
        </p:nvSpPr>
        <p:spPr>
          <a:xfrm>
            <a:off x="579863" y="209878"/>
            <a:ext cx="8147825" cy="17995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React uses JSX </a:t>
            </a:r>
            <a:r>
              <a:rPr lang="en-IN" sz="4800" dirty="0"/>
              <a:t>(JavaScript &amp; XML)</a:t>
            </a:r>
            <a:endParaRPr dirty="0"/>
          </a:p>
        </p:txBody>
      </p:sp>
      <p:sp>
        <p:nvSpPr>
          <p:cNvPr id="467" name="Google Shape;467;p26"/>
          <p:cNvSpPr txBox="1">
            <a:spLocks noGrp="1"/>
          </p:cNvSpPr>
          <p:nvPr>
            <p:ph type="body" idx="1"/>
          </p:nvPr>
        </p:nvSpPr>
        <p:spPr>
          <a:xfrm>
            <a:off x="579862" y="2074127"/>
            <a:ext cx="8080917" cy="22971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Nunito" pitchFamily="2" charset="0"/>
              </a:rPr>
              <a:t>Standard HTML – Accept all attributes</a:t>
            </a:r>
            <a:endParaRPr lang="en-US" sz="2000" b="0" i="0" dirty="0">
              <a:solidFill>
                <a:schemeClr val="bg1"/>
              </a:solidFill>
              <a:effectLst/>
              <a:latin typeface="Nunito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Nunito" pitchFamily="2" charset="0"/>
              </a:rPr>
              <a:t>React JSX is an extension to JavaScript.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000" b="0" i="0" dirty="0">
                <a:solidFill>
                  <a:schemeClr val="bg1"/>
                </a:solidFill>
                <a:effectLst/>
                <a:latin typeface="Nunito" pitchFamily="2" charset="0"/>
              </a:rPr>
              <a:t>It enables developer to create virtual DOM using XML syntax.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000" b="0" i="0" dirty="0">
                <a:solidFill>
                  <a:schemeClr val="bg1"/>
                </a:solidFill>
                <a:effectLst/>
                <a:latin typeface="Nunito" pitchFamily="2" charset="0"/>
              </a:rPr>
              <a:t>It compiles down to pure JavaScript (</a:t>
            </a:r>
            <a:r>
              <a:rPr lang="en-IN" sz="2000" b="0" i="1" dirty="0" err="1">
                <a:solidFill>
                  <a:schemeClr val="bg1"/>
                </a:solidFill>
                <a:effectLst/>
                <a:latin typeface="Nunito" pitchFamily="2" charset="0"/>
              </a:rPr>
              <a:t>React.createElement</a:t>
            </a:r>
            <a:r>
              <a:rPr lang="en-IN" sz="2000" b="0" i="1" dirty="0">
                <a:solidFill>
                  <a:schemeClr val="bg1"/>
                </a:solidFill>
                <a:effectLst/>
                <a:latin typeface="Nunito" pitchFamily="2" charset="0"/>
              </a:rPr>
              <a:t> function calls)</a:t>
            </a:r>
            <a:endParaRPr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0359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title"/>
          </p:nvPr>
        </p:nvSpPr>
        <p:spPr>
          <a:xfrm>
            <a:off x="579862" y="170985"/>
            <a:ext cx="8147825" cy="13700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Virtual DOM</a:t>
            </a:r>
            <a:endParaRPr dirty="0"/>
          </a:p>
        </p:txBody>
      </p:sp>
      <p:sp>
        <p:nvSpPr>
          <p:cNvPr id="467" name="Google Shape;467;p26"/>
          <p:cNvSpPr txBox="1">
            <a:spLocks noGrp="1"/>
          </p:cNvSpPr>
          <p:nvPr>
            <p:ph type="body" idx="1"/>
          </p:nvPr>
        </p:nvSpPr>
        <p:spPr>
          <a:xfrm>
            <a:off x="579862" y="1642947"/>
            <a:ext cx="8080917" cy="27283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Nunito" pitchFamily="2" charset="0"/>
              </a:rPr>
              <a:t>Reacts uses a concept called Virtual DOM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  <a:latin typeface="Nunito" pitchFamily="2" charset="0"/>
              </a:rPr>
              <a:t>Its faster for re-rendering the component on every state change</a:t>
            </a:r>
          </a:p>
          <a:p>
            <a:pPr algn="l">
              <a:buFont typeface="Arial" panose="020B0604020202020204" pitchFamily="34" charset="0"/>
              <a:buChar char="•"/>
            </a:pPr>
            <a:endParaRPr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8548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title"/>
          </p:nvPr>
        </p:nvSpPr>
        <p:spPr>
          <a:xfrm>
            <a:off x="579863" y="209878"/>
            <a:ext cx="8147825" cy="17995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React uses JSX </a:t>
            </a:r>
            <a:r>
              <a:rPr lang="en-IN" sz="4800" dirty="0"/>
              <a:t>(JavaScript &amp; XML)</a:t>
            </a:r>
            <a:endParaRPr dirty="0"/>
          </a:p>
        </p:txBody>
      </p:sp>
      <p:sp>
        <p:nvSpPr>
          <p:cNvPr id="467" name="Google Shape;467;p26"/>
          <p:cNvSpPr txBox="1">
            <a:spLocks noGrp="1"/>
          </p:cNvSpPr>
          <p:nvPr>
            <p:ph type="body" idx="1"/>
          </p:nvPr>
        </p:nvSpPr>
        <p:spPr>
          <a:xfrm>
            <a:off x="579862" y="2074127"/>
            <a:ext cx="8080917" cy="22971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Nunito" pitchFamily="2" charset="0"/>
              </a:rPr>
              <a:t>Standard HTML – Accept all attributes</a:t>
            </a:r>
            <a:endParaRPr lang="en-US" sz="2000" b="0" i="0" dirty="0">
              <a:solidFill>
                <a:schemeClr val="bg1"/>
              </a:solidFill>
              <a:effectLst/>
              <a:latin typeface="Nunito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Nunito" pitchFamily="2" charset="0"/>
              </a:rPr>
              <a:t>React JSX is an extension to JavaScript.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000" b="0" i="0" dirty="0">
                <a:solidFill>
                  <a:schemeClr val="bg1"/>
                </a:solidFill>
                <a:effectLst/>
                <a:latin typeface="Nunito" pitchFamily="2" charset="0"/>
              </a:rPr>
              <a:t>It enables developer to create virtual DOM using XML syntax.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000" b="0" i="0" dirty="0">
                <a:solidFill>
                  <a:schemeClr val="bg1"/>
                </a:solidFill>
                <a:effectLst/>
                <a:latin typeface="Nunito" pitchFamily="2" charset="0"/>
              </a:rPr>
              <a:t>It compiles down to pure JavaScript (</a:t>
            </a:r>
            <a:r>
              <a:rPr lang="en-IN" sz="2000" b="0" i="1" dirty="0" err="1">
                <a:solidFill>
                  <a:schemeClr val="bg1"/>
                </a:solidFill>
                <a:effectLst/>
                <a:latin typeface="Nunito" pitchFamily="2" charset="0"/>
              </a:rPr>
              <a:t>React.createElement</a:t>
            </a:r>
            <a:r>
              <a:rPr lang="en-IN" sz="2000" b="0" i="1" dirty="0">
                <a:solidFill>
                  <a:schemeClr val="bg1"/>
                </a:solidFill>
                <a:effectLst/>
                <a:latin typeface="Nunito" pitchFamily="2" charset="0"/>
              </a:rPr>
              <a:t> function calls)</a:t>
            </a:r>
            <a:endParaRPr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73527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title"/>
          </p:nvPr>
        </p:nvSpPr>
        <p:spPr>
          <a:xfrm>
            <a:off x="579863" y="209878"/>
            <a:ext cx="8147825" cy="17995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React uses JSX </a:t>
            </a:r>
            <a:r>
              <a:rPr lang="en-IN" sz="4800" dirty="0"/>
              <a:t>(JavaScript &amp; XML)</a:t>
            </a:r>
            <a:endParaRPr dirty="0"/>
          </a:p>
        </p:txBody>
      </p:sp>
      <p:sp>
        <p:nvSpPr>
          <p:cNvPr id="467" name="Google Shape;467;p26"/>
          <p:cNvSpPr txBox="1">
            <a:spLocks noGrp="1"/>
          </p:cNvSpPr>
          <p:nvPr>
            <p:ph type="body" idx="1"/>
          </p:nvPr>
        </p:nvSpPr>
        <p:spPr>
          <a:xfrm>
            <a:off x="579862" y="2074127"/>
            <a:ext cx="8080917" cy="22971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Nunito" pitchFamily="2" charset="0"/>
              </a:rPr>
              <a:t>Standard HTML – Accept all attributes</a:t>
            </a:r>
            <a:endParaRPr lang="en-US" sz="2000" b="0" i="0" dirty="0">
              <a:solidFill>
                <a:schemeClr val="bg1"/>
              </a:solidFill>
              <a:effectLst/>
              <a:latin typeface="Nunito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1"/>
                </a:solidFill>
                <a:effectLst/>
                <a:latin typeface="Nunito" pitchFamily="2" charset="0"/>
              </a:rPr>
              <a:t>React JSX is an extension to JavaScript.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000" b="0" i="0" dirty="0">
                <a:solidFill>
                  <a:schemeClr val="bg1"/>
                </a:solidFill>
                <a:effectLst/>
                <a:latin typeface="Nunito" pitchFamily="2" charset="0"/>
              </a:rPr>
              <a:t>It enables developer to create virtual DOM using XML syntax.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000" b="0" i="0" dirty="0">
                <a:solidFill>
                  <a:schemeClr val="bg1"/>
                </a:solidFill>
                <a:effectLst/>
                <a:latin typeface="Nunito" pitchFamily="2" charset="0"/>
              </a:rPr>
              <a:t>It compiles down to pure JavaScript (</a:t>
            </a:r>
            <a:r>
              <a:rPr lang="en-IN" sz="2000" b="0" i="1" dirty="0" err="1">
                <a:solidFill>
                  <a:schemeClr val="bg1"/>
                </a:solidFill>
                <a:effectLst/>
                <a:latin typeface="Nunito" pitchFamily="2" charset="0"/>
              </a:rPr>
              <a:t>React.createElement</a:t>
            </a:r>
            <a:r>
              <a:rPr lang="en-IN" sz="2000" b="0" i="1" dirty="0">
                <a:solidFill>
                  <a:schemeClr val="bg1"/>
                </a:solidFill>
                <a:effectLst/>
                <a:latin typeface="Nunito" pitchFamily="2" charset="0"/>
              </a:rPr>
              <a:t> function calls)</a:t>
            </a:r>
            <a:endParaRPr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1326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7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3"/>
              </a:rPr>
              <a:t> </a:t>
            </a:r>
            <a:r>
              <a:rPr lang="en"/>
              <a:t>template: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slide structure based on a consulting sales pitch, which you can easily adapt to your needs. For more info on how to edit the template, please visit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 </a:t>
            </a:r>
            <a:r>
              <a:rPr lang="en"/>
              <a:t>or read our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An assortment of illustrations that are suitable for use in the presentation can be found in the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alternative resources</a:t>
            </a:r>
            <a:r>
              <a:rPr lang="en"/>
              <a:t> slide.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7" action="ppaction://hlinksldjump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resources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8" action="ppaction://hlinksldjump"/>
              </a:rPr>
              <a:t> </a:t>
            </a:r>
            <a:r>
              <a:rPr lang="en"/>
              <a:t>slide, where you’ll find links to all the elements used in the template.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Instructions for use</a:t>
            </a:r>
            <a:r>
              <a:rPr lang="en">
                <a:latin typeface="Maven Pro SemiBold"/>
                <a:ea typeface="Maven Pro SemiBold"/>
                <a:cs typeface="Maven Pro SemiBold"/>
                <a:sym typeface="Maven Pro SemiBold"/>
              </a:rPr>
              <a:t>.</a:t>
            </a:r>
            <a:endParaRPr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Final slides with: 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0" action="ppaction://hlinksldjump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1" action="ppaction://hlinksldjump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Sets of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SemiBold"/>
                <a:ea typeface="Maven Pro SemiBold"/>
                <a:cs typeface="Maven Pro SemiBold"/>
                <a:sym typeface="Maven Pro SemiBold"/>
                <a:hlinkClick r:id="rId1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3169</TotalTime>
  <Words>1475</Words>
  <Application>Microsoft Office PowerPoint</Application>
  <PresentationFormat>On-screen Show (16:9)</PresentationFormat>
  <Paragraphs>269</Paragraphs>
  <Slides>48</Slides>
  <Notes>47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48</vt:i4>
      </vt:variant>
    </vt:vector>
  </HeadingPairs>
  <TitlesOfParts>
    <vt:vector size="67" baseType="lpstr">
      <vt:lpstr>Fira Sans Extra Condensed Medium</vt:lpstr>
      <vt:lpstr>Nunito Light</vt:lpstr>
      <vt:lpstr>Nunito</vt:lpstr>
      <vt:lpstr>Proxima Nova</vt:lpstr>
      <vt:lpstr>Amatic SC</vt:lpstr>
      <vt:lpstr>Roboto Medium</vt:lpstr>
      <vt:lpstr>Maven Pro SemiBold</vt:lpstr>
      <vt:lpstr>Calibri</vt:lpstr>
      <vt:lpstr>Arial</vt:lpstr>
      <vt:lpstr>Share Tech</vt:lpstr>
      <vt:lpstr>Fira Sans Condensed Medium</vt:lpstr>
      <vt:lpstr>Advent Pro SemiBold</vt:lpstr>
      <vt:lpstr>Advent Pro Medium</vt:lpstr>
      <vt:lpstr>Livvic Light</vt:lpstr>
      <vt:lpstr>Proxima Nova Semibold</vt:lpstr>
      <vt:lpstr>Verdana</vt:lpstr>
      <vt:lpstr>Maven Pro</vt:lpstr>
      <vt:lpstr>Data Science Consulting by Slidesgo</vt:lpstr>
      <vt:lpstr>Slidesgo Final Pages</vt:lpstr>
      <vt:lpstr>Introduction to React JS</vt:lpstr>
      <vt:lpstr>What is React ?</vt:lpstr>
      <vt:lpstr>Features</vt:lpstr>
      <vt:lpstr>Why to use React ?</vt:lpstr>
      <vt:lpstr>React uses JSX (JavaScript &amp; XML)</vt:lpstr>
      <vt:lpstr>Virtual DOM</vt:lpstr>
      <vt:lpstr>React uses JSX (JavaScript &amp; XML)</vt:lpstr>
      <vt:lpstr>React uses JSX (JavaScript &amp; XML)</vt:lpstr>
      <vt:lpstr>CONTENTS OF THIS TEMPLATE</vt:lpstr>
      <vt:lpstr>02</vt:lpstr>
      <vt:lpstr>OUR COMPANY</vt:lpstr>
      <vt:lpstr>UNDERSTANDING THE PROBLEM</vt:lpstr>
      <vt:lpstr>OUR SOLUTIONS</vt:lpstr>
      <vt:lpstr>MAIN COMPETITORS</vt:lpstr>
      <vt:lpstr>COMPANY</vt:lpstr>
      <vt:lpstr>MARKET RESEARCH</vt:lpstr>
      <vt:lpstr>ANALYSIS</vt:lpstr>
      <vt:lpstr>TARGET</vt:lpstr>
      <vt:lpstr>A Picture Is Worth a Thousand Words</vt:lpstr>
      <vt:lpstr>AWESOME WORDS</vt:lpstr>
      <vt:lpstr>OUR PROCESS</vt:lpstr>
      <vt:lpstr>OUR CONSULTANTS</vt:lpstr>
      <vt:lpstr>—SOMEONE FAMOUS</vt:lpstr>
      <vt:lpstr>OUR PARTNERS</vt:lpstr>
      <vt:lpstr>TESTIMONIALS</vt:lpstr>
      <vt:lpstr>4,498,300,000</vt:lpstr>
      <vt:lpstr>AWARDS</vt:lpstr>
      <vt:lpstr>UPCOMING GOALS</vt:lpstr>
      <vt:lpstr>SNEAK PEEK</vt:lpstr>
      <vt:lpstr>THANKS</vt:lpstr>
      <vt:lpstr>ALTERNATIVE RESOURCES</vt:lpstr>
      <vt:lpstr>RESOURCES</vt:lpstr>
      <vt:lpstr>Instructions for use</vt:lpstr>
      <vt:lpstr>Fonts &amp; colors used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 JS</dc:title>
  <cp:lastModifiedBy>ATHIRA M J</cp:lastModifiedBy>
  <cp:revision>7</cp:revision>
  <dcterms:modified xsi:type="dcterms:W3CDTF">2022-11-09T11:14:48Z</dcterms:modified>
</cp:coreProperties>
</file>